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8A9"/>
    <a:srgbClr val="F4F7F2"/>
    <a:srgbClr val="7B9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5CB604-97A2-7C47-8FE8-D92C527CF773}" v="4" dt="2024-06-28T16:10:24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15"/>
  </p:normalViewPr>
  <p:slideViewPr>
    <p:cSldViewPr snapToGrid="0">
      <p:cViewPr varScale="1">
        <p:scale>
          <a:sx n="106" d="100"/>
          <a:sy n="106" d="100"/>
        </p:scale>
        <p:origin x="1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labo, Rosendy" userId="37e737c3-ab59-42e0-861e-78eb16f122a7" providerId="ADAL" clId="{655AFF79-BDD1-434E-ABA8-3BDB44075053}"/>
    <pc:docChg chg="undo redo custSel addSld delSld modSld sldOrd modMainMaster">
      <pc:chgData name="Galabo, Rosendy" userId="37e737c3-ab59-42e0-861e-78eb16f122a7" providerId="ADAL" clId="{655AFF79-BDD1-434E-ABA8-3BDB44075053}" dt="2023-11-14T17:54:16.216" v="1177"/>
      <pc:docMkLst>
        <pc:docMk/>
      </pc:docMkLst>
      <pc:sldChg chg="addSp delSp modSp mod ord">
        <pc:chgData name="Galabo, Rosendy" userId="37e737c3-ab59-42e0-861e-78eb16f122a7" providerId="ADAL" clId="{655AFF79-BDD1-434E-ABA8-3BDB44075053}" dt="2023-11-14T17:54:16.216" v="1177"/>
        <pc:sldMkLst>
          <pc:docMk/>
          <pc:sldMk cId="219618485" sldId="258"/>
        </pc:sldMkLst>
        <pc:spChg chg="add del mod">
          <ac:chgData name="Galabo, Rosendy" userId="37e737c3-ab59-42e0-861e-78eb16f122a7" providerId="ADAL" clId="{655AFF79-BDD1-434E-ABA8-3BDB44075053}" dt="2023-11-14T17:39:27.210" v="978" actId="478"/>
          <ac:spMkLst>
            <pc:docMk/>
            <pc:sldMk cId="219618485" sldId="258"/>
            <ac:spMk id="2" creationId="{226E0492-EE20-6E16-8606-7699D30FA4B9}"/>
          </ac:spMkLst>
        </pc:spChg>
        <pc:spChg chg="mod">
          <ac:chgData name="Galabo, Rosendy" userId="37e737c3-ab59-42e0-861e-78eb16f122a7" providerId="ADAL" clId="{655AFF79-BDD1-434E-ABA8-3BDB44075053}" dt="2023-11-14T17:50:54.121" v="1129" actId="1076"/>
          <ac:spMkLst>
            <pc:docMk/>
            <pc:sldMk cId="219618485" sldId="258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50:54.121" v="1129" actId="1076"/>
          <ac:spMkLst>
            <pc:docMk/>
            <pc:sldMk cId="219618485" sldId="258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39:32.609" v="980" actId="1076"/>
          <ac:spMkLst>
            <pc:docMk/>
            <pc:sldMk cId="219618485" sldId="258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50:09.471" v="1099" actId="20577"/>
          <ac:spMkLst>
            <pc:docMk/>
            <pc:sldMk cId="219618485" sldId="258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0:18.824" v="1102" actId="478"/>
          <ac:spMkLst>
            <pc:docMk/>
            <pc:sldMk cId="219618485" sldId="258"/>
            <ac:spMk id="7" creationId="{AFD1F792-1F11-5D25-67E1-DCD07B55FC70}"/>
          </ac:spMkLst>
        </pc:spChg>
        <pc:spChg chg="add del mod">
          <ac:chgData name="Galabo, Rosendy" userId="37e737c3-ab59-42e0-861e-78eb16f122a7" providerId="ADAL" clId="{655AFF79-BDD1-434E-ABA8-3BDB44075053}" dt="2023-11-14T17:49:57.491" v="1097"/>
          <ac:spMkLst>
            <pc:docMk/>
            <pc:sldMk cId="219618485" sldId="258"/>
            <ac:spMk id="8" creationId="{248270C9-02DD-0BC5-58F8-9189206790C4}"/>
          </ac:spMkLst>
        </pc:spChg>
        <pc:spChg chg="add del mod">
          <ac:chgData name="Galabo, Rosendy" userId="37e737c3-ab59-42e0-861e-78eb16f122a7" providerId="ADAL" clId="{655AFF79-BDD1-434E-ABA8-3BDB44075053}" dt="2023-11-14T17:50:17.269" v="1101"/>
          <ac:spMkLst>
            <pc:docMk/>
            <pc:sldMk cId="219618485" sldId="258"/>
            <ac:spMk id="9" creationId="{A666B351-977F-32DA-42FD-B089CCFACA60}"/>
          </ac:spMkLst>
        </pc:spChg>
        <pc:spChg chg="add del mod">
          <ac:chgData name="Galabo, Rosendy" userId="37e737c3-ab59-42e0-861e-78eb16f122a7" providerId="ADAL" clId="{655AFF79-BDD1-434E-ABA8-3BDB44075053}" dt="2023-11-14T17:50:17.269" v="1101"/>
          <ac:spMkLst>
            <pc:docMk/>
            <pc:sldMk cId="219618485" sldId="258"/>
            <ac:spMk id="10" creationId="{5508755E-A0E9-E12F-5BE8-223E51616D11}"/>
          </ac:spMkLst>
        </pc:spChg>
        <pc:spChg chg="add mod">
          <ac:chgData name="Galabo, Rosendy" userId="37e737c3-ab59-42e0-861e-78eb16f122a7" providerId="ADAL" clId="{655AFF79-BDD1-434E-ABA8-3BDB44075053}" dt="2023-11-14T17:50:19.244" v="1103"/>
          <ac:spMkLst>
            <pc:docMk/>
            <pc:sldMk cId="219618485" sldId="258"/>
            <ac:spMk id="11" creationId="{CFA67AA1-270A-D858-DD6F-E9FE02AB41A1}"/>
          </ac:spMkLst>
        </pc:spChg>
        <pc:spChg chg="add mod">
          <ac:chgData name="Galabo, Rosendy" userId="37e737c3-ab59-42e0-861e-78eb16f122a7" providerId="ADAL" clId="{655AFF79-BDD1-434E-ABA8-3BDB44075053}" dt="2023-11-14T17:50:19.244" v="1103"/>
          <ac:spMkLst>
            <pc:docMk/>
            <pc:sldMk cId="219618485" sldId="258"/>
            <ac:spMk id="12" creationId="{B48E5358-DF02-BEC1-04E8-1F2F38042845}"/>
          </ac:spMkLst>
        </pc:spChg>
        <pc:spChg chg="add del mod">
          <ac:chgData name="Galabo, Rosendy" userId="37e737c3-ab59-42e0-861e-78eb16f122a7" providerId="ADAL" clId="{655AFF79-BDD1-434E-ABA8-3BDB44075053}" dt="2023-11-14T17:50:45.231" v="1127"/>
          <ac:spMkLst>
            <pc:docMk/>
            <pc:sldMk cId="219618485" sldId="258"/>
            <ac:spMk id="13" creationId="{8D2F9CDA-DA89-DF1D-CBB5-606A343DC733}"/>
          </ac:spMkLst>
        </pc:spChg>
        <pc:spChg chg="add del mod">
          <ac:chgData name="Galabo, Rosendy" userId="37e737c3-ab59-42e0-861e-78eb16f122a7" providerId="ADAL" clId="{655AFF79-BDD1-434E-ABA8-3BDB44075053}" dt="2023-11-14T17:50:45.231" v="1127"/>
          <ac:spMkLst>
            <pc:docMk/>
            <pc:sldMk cId="219618485" sldId="258"/>
            <ac:spMk id="15" creationId="{9FFC5C5B-EC6E-B77D-CECD-BFE4EBA9BA19}"/>
          </ac:spMkLst>
        </pc:spChg>
        <pc:spChg chg="add del mod">
          <ac:chgData name="Galabo, Rosendy" userId="37e737c3-ab59-42e0-861e-78eb16f122a7" providerId="ADAL" clId="{655AFF79-BDD1-434E-ABA8-3BDB44075053}" dt="2023-11-14T17:50:41.120" v="1120"/>
          <ac:spMkLst>
            <pc:docMk/>
            <pc:sldMk cId="219618485" sldId="258"/>
            <ac:spMk id="16" creationId="{57141A0B-DB01-4983-6B2B-7B3B243D269E}"/>
          </ac:spMkLst>
        </pc:spChg>
        <pc:spChg chg="add del mod">
          <ac:chgData name="Galabo, Rosendy" userId="37e737c3-ab59-42e0-861e-78eb16f122a7" providerId="ADAL" clId="{655AFF79-BDD1-434E-ABA8-3BDB44075053}" dt="2023-11-14T17:50:41.120" v="1120"/>
          <ac:spMkLst>
            <pc:docMk/>
            <pc:sldMk cId="219618485" sldId="258"/>
            <ac:spMk id="17" creationId="{BAD946DE-F0BE-C0F0-BDC0-85DC68BEFDA1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19618485" sldId="258"/>
            <ac:spMk id="18" creationId="{385C7E14-7480-1192-3DA1-4F576AD45296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19618485" sldId="258"/>
            <ac:picMk id="14" creationId="{9437EC05-634F-508B-73BC-E925215132DC}"/>
          </ac:picMkLst>
        </pc:picChg>
      </pc:sldChg>
      <pc:sldChg chg="del">
        <pc:chgData name="Galabo, Rosendy" userId="37e737c3-ab59-42e0-861e-78eb16f122a7" providerId="ADAL" clId="{655AFF79-BDD1-434E-ABA8-3BDB44075053}" dt="2023-11-14T00:31:08.196" v="2" actId="2696"/>
        <pc:sldMkLst>
          <pc:docMk/>
          <pc:sldMk cId="1004498430" sldId="265"/>
        </pc:sldMkLst>
      </pc:sldChg>
      <pc:sldChg chg="addSp delSp modSp mod ord">
        <pc:chgData name="Galabo, Rosendy" userId="37e737c3-ab59-42e0-861e-78eb16f122a7" providerId="ADAL" clId="{655AFF79-BDD1-434E-ABA8-3BDB44075053}" dt="2023-11-14T17:54:16.216" v="1177"/>
        <pc:sldMkLst>
          <pc:docMk/>
          <pc:sldMk cId="3100692049" sldId="266"/>
        </pc:sldMkLst>
        <pc:spChg chg="add del mod">
          <ac:chgData name="Galabo, Rosendy" userId="37e737c3-ab59-42e0-861e-78eb16f122a7" providerId="ADAL" clId="{655AFF79-BDD1-434E-ABA8-3BDB44075053}" dt="2023-11-14T17:51:29.323" v="1141" actId="478"/>
          <ac:spMkLst>
            <pc:docMk/>
            <pc:sldMk cId="3100692049" sldId="266"/>
            <ac:spMk id="2" creationId="{32DA9E1C-8DBC-D5A2-E950-0C42C33E1094}"/>
          </ac:spMkLst>
        </pc:spChg>
        <pc:spChg chg="mod">
          <ac:chgData name="Galabo, Rosendy" userId="37e737c3-ab59-42e0-861e-78eb16f122a7" providerId="ADAL" clId="{655AFF79-BDD1-434E-ABA8-3BDB44075053}" dt="2023-11-14T17:40:48.413" v="1001" actId="1076"/>
          <ac:spMkLst>
            <pc:docMk/>
            <pc:sldMk cId="3100692049" sldId="266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1:05.626" v="1010" actId="27636"/>
          <ac:spMkLst>
            <pc:docMk/>
            <pc:sldMk cId="3100692049" sldId="266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0:48.413" v="1001" actId="1076"/>
          <ac:spMkLst>
            <pc:docMk/>
            <pc:sldMk cId="3100692049" sldId="266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1:05.632" v="1011" actId="27636"/>
          <ac:spMkLst>
            <pc:docMk/>
            <pc:sldMk cId="3100692049" sldId="266"/>
            <ac:spMk id="6" creationId="{7D768989-7D87-4E25-F03D-1B33DB90EFAC}"/>
          </ac:spMkLst>
        </pc:spChg>
        <pc:spChg chg="del mod">
          <ac:chgData name="Galabo, Rosendy" userId="37e737c3-ab59-42e0-861e-78eb16f122a7" providerId="ADAL" clId="{655AFF79-BDD1-434E-ABA8-3BDB44075053}" dt="2023-11-14T17:40:59.462" v="1007" actId="478"/>
          <ac:spMkLst>
            <pc:docMk/>
            <pc:sldMk cId="3100692049" sldId="266"/>
            <ac:spMk id="7" creationId="{1C608EA4-9F9A-DC62-FC26-09482EBF8E00}"/>
          </ac:spMkLst>
        </pc:spChg>
        <pc:spChg chg="add mod">
          <ac:chgData name="Galabo, Rosendy" userId="37e737c3-ab59-42e0-861e-78eb16f122a7" providerId="ADAL" clId="{655AFF79-BDD1-434E-ABA8-3BDB44075053}" dt="2023-11-14T17:51:29.558" v="1142"/>
          <ac:spMkLst>
            <pc:docMk/>
            <pc:sldMk cId="3100692049" sldId="266"/>
            <ac:spMk id="8" creationId="{40617372-24D7-D43F-ECE7-E760CA4E365A}"/>
          </ac:spMkLst>
        </pc:spChg>
        <pc:spChg chg="add mod">
          <ac:chgData name="Galabo, Rosendy" userId="37e737c3-ab59-42e0-861e-78eb16f122a7" providerId="ADAL" clId="{655AFF79-BDD1-434E-ABA8-3BDB44075053}" dt="2023-11-14T17:51:29.558" v="1142"/>
          <ac:spMkLst>
            <pc:docMk/>
            <pc:sldMk cId="3100692049" sldId="266"/>
            <ac:spMk id="9" creationId="{A242351B-2A22-A936-7A53-1DA061D8332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100692049" sldId="266"/>
            <ac:spMk id="10" creationId="{03DD851B-E157-321A-7E9B-9F2B72268E92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100692049" sldId="266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504994001" sldId="267"/>
        </pc:sldMkLst>
        <pc:spChg chg="add del mod">
          <ac:chgData name="Galabo, Rosendy" userId="37e737c3-ab59-42e0-861e-78eb16f122a7" providerId="ADAL" clId="{655AFF79-BDD1-434E-ABA8-3BDB44075053}" dt="2023-11-14T17:51:34.023" v="1143" actId="478"/>
          <ac:spMkLst>
            <pc:docMk/>
            <pc:sldMk cId="504994001" sldId="267"/>
            <ac:spMk id="2" creationId="{841EC87B-4AF4-30A0-CFE0-85F9BC4FE55E}"/>
          </ac:spMkLst>
        </pc:spChg>
        <pc:spChg chg="mod">
          <ac:chgData name="Galabo, Rosendy" userId="37e737c3-ab59-42e0-861e-78eb16f122a7" providerId="ADAL" clId="{655AFF79-BDD1-434E-ABA8-3BDB44075053}" dt="2023-11-14T17:52:04.406" v="1154" actId="27636"/>
          <ac:spMkLst>
            <pc:docMk/>
            <pc:sldMk cId="504994001" sldId="267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52:19.579" v="1158" actId="1076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52:14.822" v="1157" actId="1076"/>
          <ac:spMkLst>
            <pc:docMk/>
            <pc:sldMk cId="504994001" sldId="267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52:14.822" v="1157" actId="1076"/>
          <ac:spMkLst>
            <pc:docMk/>
            <pc:sldMk cId="504994001" sldId="267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1:34.241" v="1144"/>
          <ac:spMkLst>
            <pc:docMk/>
            <pc:sldMk cId="504994001" sldId="267"/>
            <ac:spMk id="7" creationId="{E6CA7ACC-5B09-CB88-A3B8-3D533FFB1363}"/>
          </ac:spMkLst>
        </pc:spChg>
        <pc:spChg chg="add mod">
          <ac:chgData name="Galabo, Rosendy" userId="37e737c3-ab59-42e0-861e-78eb16f122a7" providerId="ADAL" clId="{655AFF79-BDD1-434E-ABA8-3BDB44075053}" dt="2023-11-14T17:51:34.241" v="1144"/>
          <ac:spMkLst>
            <pc:docMk/>
            <pc:sldMk cId="504994001" sldId="267"/>
            <ac:spMk id="8" creationId="{02537DB4-13B7-CDCB-EE7B-A17221B0E619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504994001" sldId="267"/>
            <ac:spMk id="9" creationId="{3F0D0B2C-1F5F-F615-935B-9ED3BE54315D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504994001" sldId="267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1604342050" sldId="268"/>
        </pc:sldMkLst>
        <pc:spChg chg="add del mod">
          <ac:chgData name="Galabo, Rosendy" userId="37e737c3-ab59-42e0-861e-78eb16f122a7" providerId="ADAL" clId="{655AFF79-BDD1-434E-ABA8-3BDB44075053}" dt="2023-11-14T17:52:26.923" v="1159" actId="478"/>
          <ac:spMkLst>
            <pc:docMk/>
            <pc:sldMk cId="1604342050" sldId="268"/>
            <ac:spMk id="2" creationId="{9E163DF8-CF74-FFD9-72F6-9B36FA544194}"/>
          </ac:spMkLst>
        </pc:spChg>
        <pc:spChg chg="mod">
          <ac:chgData name="Galabo, Rosendy" userId="37e737c3-ab59-42e0-861e-78eb16f122a7" providerId="ADAL" clId="{655AFF79-BDD1-434E-ABA8-3BDB44075053}" dt="2023-11-14T17:42:29.012" v="1033" actId="1076"/>
          <ac:spMkLst>
            <pc:docMk/>
            <pc:sldMk cId="1604342050" sldId="268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2:41.544" v="1038" actId="27636"/>
          <ac:spMkLst>
            <pc:docMk/>
            <pc:sldMk cId="1604342050" sldId="268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2:29.012" v="1033" actId="1076"/>
          <ac:spMkLst>
            <pc:docMk/>
            <pc:sldMk cId="1604342050" sldId="268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2:41.550" v="1039" actId="27636"/>
          <ac:spMkLst>
            <pc:docMk/>
            <pc:sldMk cId="1604342050" sldId="268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27.117" v="1160"/>
          <ac:spMkLst>
            <pc:docMk/>
            <pc:sldMk cId="1604342050" sldId="268"/>
            <ac:spMk id="7" creationId="{A6E725FB-B6CA-01F5-4C4F-2493CFBC1EC6}"/>
          </ac:spMkLst>
        </pc:spChg>
        <pc:spChg chg="add mod">
          <ac:chgData name="Galabo, Rosendy" userId="37e737c3-ab59-42e0-861e-78eb16f122a7" providerId="ADAL" clId="{655AFF79-BDD1-434E-ABA8-3BDB44075053}" dt="2023-11-14T17:52:27.117" v="1160"/>
          <ac:spMkLst>
            <pc:docMk/>
            <pc:sldMk cId="1604342050" sldId="268"/>
            <ac:spMk id="8" creationId="{597F8DA7-A644-6693-69FA-1F71726D46AC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604342050" sldId="268"/>
            <ac:spMk id="9" creationId="{6C3E2DF9-F3AB-363F-9411-2C693B50791C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604342050" sldId="268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4096202638" sldId="269"/>
        </pc:sldMkLst>
        <pc:spChg chg="add del mod">
          <ac:chgData name="Galabo, Rosendy" userId="37e737c3-ab59-42e0-861e-78eb16f122a7" providerId="ADAL" clId="{655AFF79-BDD1-434E-ABA8-3BDB44075053}" dt="2023-11-14T17:52:30.773" v="1161" actId="478"/>
          <ac:spMkLst>
            <pc:docMk/>
            <pc:sldMk cId="4096202638" sldId="269"/>
            <ac:spMk id="2" creationId="{980EA9CB-7C34-0A16-47F9-7500606303FE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00.912" v="1043" actId="1076"/>
          <ac:spMkLst>
            <pc:docMk/>
            <pc:sldMk cId="4096202638" sldId="269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31.001" v="1162"/>
          <ac:spMkLst>
            <pc:docMk/>
            <pc:sldMk cId="4096202638" sldId="269"/>
            <ac:spMk id="7" creationId="{EFE051B7-7B0C-14A7-63E2-F55A45E4DA93}"/>
          </ac:spMkLst>
        </pc:spChg>
        <pc:spChg chg="add mod">
          <ac:chgData name="Galabo, Rosendy" userId="37e737c3-ab59-42e0-861e-78eb16f122a7" providerId="ADAL" clId="{655AFF79-BDD1-434E-ABA8-3BDB44075053}" dt="2023-11-14T17:52:31.001" v="1162"/>
          <ac:spMkLst>
            <pc:docMk/>
            <pc:sldMk cId="4096202638" sldId="269"/>
            <ac:spMk id="8" creationId="{D2247EFA-06A8-7D01-B025-09A99C16BDDE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4096202638" sldId="269"/>
            <ac:spMk id="9" creationId="{CAEC026C-DC37-D10D-C9DE-49199B412CB6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4096202638" sldId="269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3835929098" sldId="270"/>
        </pc:sldMkLst>
        <pc:spChg chg="add del mod">
          <ac:chgData name="Galabo, Rosendy" userId="37e737c3-ab59-42e0-861e-78eb16f122a7" providerId="ADAL" clId="{655AFF79-BDD1-434E-ABA8-3BDB44075053}" dt="2023-11-14T17:52:34.075" v="1163" actId="478"/>
          <ac:spMkLst>
            <pc:docMk/>
            <pc:sldMk cId="3835929098" sldId="270"/>
            <ac:spMk id="2" creationId="{5B35F623-7927-CA45-8E10-FC455B83ED3E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07.863" v="1045" actId="1076"/>
          <ac:spMkLst>
            <pc:docMk/>
            <pc:sldMk cId="3835929098" sldId="270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34.256" v="1164"/>
          <ac:spMkLst>
            <pc:docMk/>
            <pc:sldMk cId="3835929098" sldId="270"/>
            <ac:spMk id="7" creationId="{8CAA7734-4105-8078-E7DC-EF1FFB6ECEC7}"/>
          </ac:spMkLst>
        </pc:spChg>
        <pc:spChg chg="add mod">
          <ac:chgData name="Galabo, Rosendy" userId="37e737c3-ab59-42e0-861e-78eb16f122a7" providerId="ADAL" clId="{655AFF79-BDD1-434E-ABA8-3BDB44075053}" dt="2023-11-14T17:52:34.256" v="1164"/>
          <ac:spMkLst>
            <pc:docMk/>
            <pc:sldMk cId="3835929098" sldId="270"/>
            <ac:spMk id="8" creationId="{DC08DEC5-E85C-3446-3321-A919E9C0A18B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835929098" sldId="270"/>
            <ac:spMk id="9" creationId="{69FAF943-AE4D-1C80-F8E6-289077BACDC4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835929098" sldId="270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1219531648" sldId="271"/>
        </pc:sldMkLst>
        <pc:spChg chg="add del mod">
          <ac:chgData name="Galabo, Rosendy" userId="37e737c3-ab59-42e0-861e-78eb16f122a7" providerId="ADAL" clId="{655AFF79-BDD1-434E-ABA8-3BDB44075053}" dt="2023-11-14T17:52:38.082" v="1165" actId="478"/>
          <ac:spMkLst>
            <pc:docMk/>
            <pc:sldMk cId="1219531648" sldId="271"/>
            <ac:spMk id="2" creationId="{438705F9-503F-2ED2-BCBF-5E2CD130CE0F}"/>
          </ac:spMkLst>
        </pc:spChg>
        <pc:spChg chg="mod">
          <ac:chgData name="Galabo, Rosendy" userId="37e737c3-ab59-42e0-861e-78eb16f122a7" providerId="ADAL" clId="{655AFF79-BDD1-434E-ABA8-3BDB44075053}" dt="2023-11-14T17:43:16.363" v="1047" actId="1076"/>
          <ac:spMkLst>
            <pc:docMk/>
            <pc:sldMk cId="1219531648" sldId="271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26.116" v="1049" actId="255"/>
          <ac:spMkLst>
            <pc:docMk/>
            <pc:sldMk cId="1219531648" sldId="271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16.363" v="1047" actId="1076"/>
          <ac:spMkLst>
            <pc:docMk/>
            <pc:sldMk cId="1219531648" sldId="271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22.463" v="1048" actId="255"/>
          <ac:spMkLst>
            <pc:docMk/>
            <pc:sldMk cId="1219531648" sldId="271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38.268" v="1166"/>
          <ac:spMkLst>
            <pc:docMk/>
            <pc:sldMk cId="1219531648" sldId="271"/>
            <ac:spMk id="7" creationId="{12E65094-FC99-ABD0-F6E6-EBB0F7EA9002}"/>
          </ac:spMkLst>
        </pc:spChg>
        <pc:spChg chg="add mod">
          <ac:chgData name="Galabo, Rosendy" userId="37e737c3-ab59-42e0-861e-78eb16f122a7" providerId="ADAL" clId="{655AFF79-BDD1-434E-ABA8-3BDB44075053}" dt="2023-11-14T17:52:38.268" v="1166"/>
          <ac:spMkLst>
            <pc:docMk/>
            <pc:sldMk cId="1219531648" sldId="271"/>
            <ac:spMk id="8" creationId="{381659CD-28C1-9DE5-54A0-D819AB201ED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219531648" sldId="271"/>
            <ac:spMk id="9" creationId="{2E2EC886-F102-C0F6-85C0-EEE92C89994C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219531648" sldId="271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218021787" sldId="272"/>
        </pc:sldMkLst>
        <pc:spChg chg="add del mod">
          <ac:chgData name="Galabo, Rosendy" userId="37e737c3-ab59-42e0-861e-78eb16f122a7" providerId="ADAL" clId="{655AFF79-BDD1-434E-ABA8-3BDB44075053}" dt="2023-11-14T17:52:41.383" v="1167" actId="478"/>
          <ac:spMkLst>
            <pc:docMk/>
            <pc:sldMk cId="218021787" sldId="272"/>
            <ac:spMk id="2" creationId="{B83F0840-47F4-62CB-A638-ED28D2E3039D}"/>
          </ac:spMkLst>
        </pc:spChg>
        <pc:spChg chg="mod">
          <ac:chgData name="Galabo, Rosendy" userId="37e737c3-ab59-42e0-861e-78eb16f122a7" providerId="ADAL" clId="{655AFF79-BDD1-434E-ABA8-3BDB44075053}" dt="2023-11-14T17:43:38.864" v="1052" actId="1076"/>
          <ac:spMkLst>
            <pc:docMk/>
            <pc:sldMk cId="218021787" sldId="272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3:51.364" v="1056" actId="255"/>
          <ac:spMkLst>
            <pc:docMk/>
            <pc:sldMk cId="218021787" sldId="272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38.864" v="1052" actId="1076"/>
          <ac:spMkLst>
            <pc:docMk/>
            <pc:sldMk cId="218021787" sldId="272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3:46.866" v="1055" actId="255"/>
          <ac:spMkLst>
            <pc:docMk/>
            <pc:sldMk cId="218021787" sldId="272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41.581" v="1168"/>
          <ac:spMkLst>
            <pc:docMk/>
            <pc:sldMk cId="218021787" sldId="272"/>
            <ac:spMk id="7" creationId="{7E8F7F74-26D1-620D-1956-26B3D92FEFEC}"/>
          </ac:spMkLst>
        </pc:spChg>
        <pc:spChg chg="add mod">
          <ac:chgData name="Galabo, Rosendy" userId="37e737c3-ab59-42e0-861e-78eb16f122a7" providerId="ADAL" clId="{655AFF79-BDD1-434E-ABA8-3BDB44075053}" dt="2023-11-14T17:52:41.581" v="1168"/>
          <ac:spMkLst>
            <pc:docMk/>
            <pc:sldMk cId="218021787" sldId="272"/>
            <ac:spMk id="8" creationId="{6977ED6B-1E39-7497-D198-9DA6BF59575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18021787" sldId="272"/>
            <ac:spMk id="9" creationId="{1FB99DEB-10FA-AAEB-D25F-FC19406AC8BE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18021787" sldId="272"/>
            <ac:picMk id="14" creationId="{9437EC05-634F-508B-73BC-E925215132DC}"/>
          </ac:picMkLst>
        </pc:picChg>
      </pc:sldChg>
      <pc:sldChg chg="modSp del">
        <pc:chgData name="Galabo, Rosendy" userId="37e737c3-ab59-42e0-861e-78eb16f122a7" providerId="ADAL" clId="{655AFF79-BDD1-434E-ABA8-3BDB44075053}" dt="2023-11-14T15:48:05.877" v="45" actId="2696"/>
        <pc:sldMkLst>
          <pc:docMk/>
          <pc:sldMk cId="3384465647" sldId="273"/>
        </pc:sldMkLst>
        <pc:picChg chg="mod">
          <ac:chgData name="Galabo, Rosendy" userId="37e737c3-ab59-42e0-861e-78eb16f122a7" providerId="ADAL" clId="{655AFF79-BDD1-434E-ABA8-3BDB44075053}" dt="2023-11-14T00:53:18.208" v="7" actId="14826"/>
          <ac:picMkLst>
            <pc:docMk/>
            <pc:sldMk cId="3384465647" sldId="273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3093193196" sldId="274"/>
        </pc:sldMkLst>
        <pc:spChg chg="add del mod">
          <ac:chgData name="Galabo, Rosendy" userId="37e737c3-ab59-42e0-861e-78eb16f122a7" providerId="ADAL" clId="{655AFF79-BDD1-434E-ABA8-3BDB44075053}" dt="2023-11-14T17:52:48.633" v="1171" actId="478"/>
          <ac:spMkLst>
            <pc:docMk/>
            <pc:sldMk cId="3093193196" sldId="274"/>
            <ac:spMk id="2" creationId="{755CFFA2-9916-0049-7E17-80B306D23544}"/>
          </ac:spMkLst>
        </pc:spChg>
        <pc:spChg chg="mod">
          <ac:chgData name="Galabo, Rosendy" userId="37e737c3-ab59-42e0-861e-78eb16f122a7" providerId="ADAL" clId="{655AFF79-BDD1-434E-ABA8-3BDB44075053}" dt="2023-11-14T17:44:16.715" v="1064" actId="1076"/>
          <ac:spMkLst>
            <pc:docMk/>
            <pc:sldMk cId="3093193196" sldId="274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4:40.564" v="1070" actId="14100"/>
          <ac:spMkLst>
            <pc:docMk/>
            <pc:sldMk cId="3093193196" sldId="274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4:16.715" v="1064" actId="1076"/>
          <ac:spMkLst>
            <pc:docMk/>
            <pc:sldMk cId="3093193196" sldId="274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4:31.876" v="1068" actId="27636"/>
          <ac:spMkLst>
            <pc:docMk/>
            <pc:sldMk cId="3093193196" sldId="274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48.857" v="1172"/>
          <ac:spMkLst>
            <pc:docMk/>
            <pc:sldMk cId="3093193196" sldId="274"/>
            <ac:spMk id="7" creationId="{9038DD0C-386D-2522-AFC3-17F525405FBA}"/>
          </ac:spMkLst>
        </pc:spChg>
        <pc:spChg chg="add mod">
          <ac:chgData name="Galabo, Rosendy" userId="37e737c3-ab59-42e0-861e-78eb16f122a7" providerId="ADAL" clId="{655AFF79-BDD1-434E-ABA8-3BDB44075053}" dt="2023-11-14T17:52:48.857" v="1172"/>
          <ac:spMkLst>
            <pc:docMk/>
            <pc:sldMk cId="3093193196" sldId="274"/>
            <ac:spMk id="8" creationId="{65880097-6BBE-A5A9-442D-290FD43A3682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093193196" sldId="274"/>
            <ac:spMk id="9" creationId="{190FB4C8-CC50-F1E6-595C-0250B30298E1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093193196" sldId="274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4203395412" sldId="275"/>
        </pc:sldMkLst>
        <pc:spChg chg="add del mod">
          <ac:chgData name="Galabo, Rosendy" userId="37e737c3-ab59-42e0-861e-78eb16f122a7" providerId="ADAL" clId="{655AFF79-BDD1-434E-ABA8-3BDB44075053}" dt="2023-11-14T17:52:52.774" v="1173" actId="478"/>
          <ac:spMkLst>
            <pc:docMk/>
            <pc:sldMk cId="4203395412" sldId="275"/>
            <ac:spMk id="2" creationId="{4C724233-52E8-2303-4185-B48EF85A7278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5:22.064" v="1078" actId="1076"/>
          <ac:spMkLst>
            <pc:docMk/>
            <pc:sldMk cId="4203395412" sldId="275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52.944" v="1174"/>
          <ac:spMkLst>
            <pc:docMk/>
            <pc:sldMk cId="4203395412" sldId="275"/>
            <ac:spMk id="7" creationId="{A85DAC3C-8E44-20CD-7164-06A014FD6CFB}"/>
          </ac:spMkLst>
        </pc:spChg>
        <pc:spChg chg="add mod">
          <ac:chgData name="Galabo, Rosendy" userId="37e737c3-ab59-42e0-861e-78eb16f122a7" providerId="ADAL" clId="{655AFF79-BDD1-434E-ABA8-3BDB44075053}" dt="2023-11-14T17:52:52.944" v="1174"/>
          <ac:spMkLst>
            <pc:docMk/>
            <pc:sldMk cId="4203395412" sldId="275"/>
            <ac:spMk id="8" creationId="{EACCFC4C-E49B-9FEA-B4F7-12B3E6254993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4203395412" sldId="275"/>
            <ac:spMk id="9" creationId="{26DAC652-2AC2-C4AB-4188-038B11B93C70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4203395412" sldId="275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3360438957" sldId="276"/>
        </pc:sldMkLst>
        <pc:spChg chg="add del mod">
          <ac:chgData name="Galabo, Rosendy" userId="37e737c3-ab59-42e0-861e-78eb16f122a7" providerId="ADAL" clId="{655AFF79-BDD1-434E-ABA8-3BDB44075053}" dt="2023-11-14T17:52:57.125" v="1175" actId="478"/>
          <ac:spMkLst>
            <pc:docMk/>
            <pc:sldMk cId="3360438957" sldId="276"/>
            <ac:spMk id="2" creationId="{E478642C-47CC-DBCD-36CB-0602579C5E8B}"/>
          </ac:spMkLst>
        </pc:spChg>
        <pc:spChg chg="mod">
          <ac:chgData name="Galabo, Rosendy" userId="37e737c3-ab59-42e0-861e-78eb16f122a7" providerId="ADAL" clId="{655AFF79-BDD1-434E-ABA8-3BDB44075053}" dt="2023-11-14T17:45:28.765" v="1080" actId="1076"/>
          <ac:spMkLst>
            <pc:docMk/>
            <pc:sldMk cId="3360438957" sldId="276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5:44.825" v="1084" actId="255"/>
          <ac:spMkLst>
            <pc:docMk/>
            <pc:sldMk cId="3360438957" sldId="276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5:28.765" v="1080" actId="1076"/>
          <ac:spMkLst>
            <pc:docMk/>
            <pc:sldMk cId="3360438957" sldId="276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5:40.815" v="1083" actId="255"/>
          <ac:spMkLst>
            <pc:docMk/>
            <pc:sldMk cId="3360438957" sldId="276"/>
            <ac:spMk id="6" creationId="{7D768989-7D87-4E25-F03D-1B33DB90EFAC}"/>
          </ac:spMkLst>
        </pc:spChg>
        <pc:spChg chg="add mod">
          <ac:chgData name="Galabo, Rosendy" userId="37e737c3-ab59-42e0-861e-78eb16f122a7" providerId="ADAL" clId="{655AFF79-BDD1-434E-ABA8-3BDB44075053}" dt="2023-11-14T17:52:57.311" v="1176"/>
          <ac:spMkLst>
            <pc:docMk/>
            <pc:sldMk cId="3360438957" sldId="276"/>
            <ac:spMk id="7" creationId="{9BE63B79-F3C2-F1FA-63C4-D6EEA0D136E7}"/>
          </ac:spMkLst>
        </pc:spChg>
        <pc:spChg chg="add mod">
          <ac:chgData name="Galabo, Rosendy" userId="37e737c3-ab59-42e0-861e-78eb16f122a7" providerId="ADAL" clId="{655AFF79-BDD1-434E-ABA8-3BDB44075053}" dt="2023-11-14T17:52:57.311" v="1176"/>
          <ac:spMkLst>
            <pc:docMk/>
            <pc:sldMk cId="3360438957" sldId="276"/>
            <ac:spMk id="8" creationId="{D90452E7-C453-7612-4CE7-195F433537B0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360438957" sldId="276"/>
            <ac:spMk id="9" creationId="{EF9F8295-2A0D-7B4A-E619-AE744528C4BD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360438957" sldId="276"/>
            <ac:picMk id="14" creationId="{9437EC05-634F-508B-73BC-E925215132DC}"/>
          </ac:picMkLst>
        </pc:picChg>
      </pc:sldChg>
      <pc:sldChg chg="add del">
        <pc:chgData name="Galabo, Rosendy" userId="37e737c3-ab59-42e0-861e-78eb16f122a7" providerId="ADAL" clId="{655AFF79-BDD1-434E-ABA8-3BDB44075053}" dt="2023-11-14T15:23:14.127" v="39" actId="2696"/>
        <pc:sldMkLst>
          <pc:docMk/>
          <pc:sldMk cId="3542873360" sldId="277"/>
        </pc:sldMkLst>
      </pc:sldChg>
      <pc:sldChg chg="addSp delSp modSp add mod ord">
        <pc:chgData name="Galabo, Rosendy" userId="37e737c3-ab59-42e0-861e-78eb16f122a7" providerId="ADAL" clId="{655AFF79-BDD1-434E-ABA8-3BDB44075053}" dt="2023-11-14T17:54:16.216" v="1177"/>
        <pc:sldMkLst>
          <pc:docMk/>
          <pc:sldMk cId="1053696418" sldId="278"/>
        </pc:sldMkLst>
        <pc:spChg chg="add del mod">
          <ac:chgData name="Galabo, Rosendy" userId="37e737c3-ab59-42e0-861e-78eb16f122a7" providerId="ADAL" clId="{655AFF79-BDD1-434E-ABA8-3BDB44075053}" dt="2023-11-14T17:52:44.574" v="1169" actId="478"/>
          <ac:spMkLst>
            <pc:docMk/>
            <pc:sldMk cId="1053696418" sldId="278"/>
            <ac:spMk id="2" creationId="{8DE5A50B-B87B-1BBB-E3B5-296F8A5F3299}"/>
          </ac:spMkLst>
        </pc:spChg>
        <pc:spChg chg="mod">
          <ac:chgData name="Galabo, Rosendy" userId="37e737c3-ab59-42e0-861e-78eb16f122a7" providerId="ADAL" clId="{655AFF79-BDD1-434E-ABA8-3BDB44075053}" dt="2023-11-14T17:43:58.613" v="1057" actId="1076"/>
          <ac:spMkLst>
            <pc:docMk/>
            <pc:sldMk cId="1053696418" sldId="278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4:07.914" v="1061" actId="255"/>
          <ac:spMkLst>
            <pc:docMk/>
            <pc:sldMk cId="1053696418" sldId="278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3:58.613" v="1057" actId="1076"/>
          <ac:spMkLst>
            <pc:docMk/>
            <pc:sldMk cId="1053696418" sldId="278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4:03.779" v="1060" actId="255"/>
          <ac:spMkLst>
            <pc:docMk/>
            <pc:sldMk cId="1053696418" sldId="278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44:12.065" v="1063"/>
          <ac:spMkLst>
            <pc:docMk/>
            <pc:sldMk cId="1053696418" sldId="278"/>
            <ac:spMk id="7" creationId="{1EE69B6F-2E9B-1DA4-E8B5-FCBF42A9EE6D}"/>
          </ac:spMkLst>
        </pc:spChg>
        <pc:spChg chg="add mod">
          <ac:chgData name="Galabo, Rosendy" userId="37e737c3-ab59-42e0-861e-78eb16f122a7" providerId="ADAL" clId="{655AFF79-BDD1-434E-ABA8-3BDB44075053}" dt="2023-11-14T17:52:44.753" v="1170"/>
          <ac:spMkLst>
            <pc:docMk/>
            <pc:sldMk cId="1053696418" sldId="278"/>
            <ac:spMk id="8" creationId="{430811DE-9451-75E1-58D7-00FC48AAFE49}"/>
          </ac:spMkLst>
        </pc:spChg>
        <pc:spChg chg="add mod">
          <ac:chgData name="Galabo, Rosendy" userId="37e737c3-ab59-42e0-861e-78eb16f122a7" providerId="ADAL" clId="{655AFF79-BDD1-434E-ABA8-3BDB44075053}" dt="2023-11-14T17:52:44.753" v="1170"/>
          <ac:spMkLst>
            <pc:docMk/>
            <pc:sldMk cId="1053696418" sldId="278"/>
            <ac:spMk id="9" creationId="{B7289B7C-5909-1459-F6CB-A5AB23741194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053696418" sldId="278"/>
            <ac:spMk id="10" creationId="{D439B055-ECA1-CC1A-E82B-FCF0EDF86781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053696418" sldId="278"/>
            <ac:picMk id="14" creationId="{9437EC05-634F-508B-73BC-E925215132DC}"/>
          </ac:picMkLst>
        </pc:picChg>
      </pc:sldChg>
      <pc:sldChg chg="addSp delSp modSp add mod">
        <pc:chgData name="Galabo, Rosendy" userId="37e737c3-ab59-42e0-861e-78eb16f122a7" providerId="ADAL" clId="{655AFF79-BDD1-434E-ABA8-3BDB44075053}" dt="2023-11-14T17:54:16.216" v="1177"/>
        <pc:sldMkLst>
          <pc:docMk/>
          <pc:sldMk cId="3601957817" sldId="279"/>
        </pc:sldMkLst>
        <pc:spChg chg="add del mod">
          <ac:chgData name="Galabo, Rosendy" userId="37e737c3-ab59-42e0-861e-78eb16f122a7" providerId="ADAL" clId="{655AFF79-BDD1-434E-ABA8-3BDB44075053}" dt="2023-11-14T17:51:07.474" v="1136" actId="478"/>
          <ac:spMkLst>
            <pc:docMk/>
            <pc:sldMk cId="3601957817" sldId="279"/>
            <ac:spMk id="2" creationId="{F5ECE432-655D-508D-ABAA-3FBF74550BD8}"/>
          </ac:spMkLst>
        </pc:spChg>
        <pc:spChg chg="mod">
          <ac:chgData name="Galabo, Rosendy" userId="37e737c3-ab59-42e0-861e-78eb16f122a7" providerId="ADAL" clId="{655AFF79-BDD1-434E-ABA8-3BDB44075053}" dt="2023-11-14T17:40:36.399" v="999" actId="14100"/>
          <ac:spMkLst>
            <pc:docMk/>
            <pc:sldMk cId="3601957817" sldId="279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51:25.472" v="1140" actId="255"/>
          <ac:spMkLst>
            <pc:docMk/>
            <pc:sldMk cId="3601957817" sldId="279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51:13.780" v="1138" actId="1076"/>
          <ac:spMkLst>
            <pc:docMk/>
            <pc:sldMk cId="3601957817" sldId="279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51:21.174" v="1139" actId="255"/>
          <ac:spMkLst>
            <pc:docMk/>
            <pc:sldMk cId="3601957817" sldId="279"/>
            <ac:spMk id="6" creationId="{7D768989-7D87-4E25-F03D-1B33DB90EFAC}"/>
          </ac:spMkLst>
        </pc:spChg>
        <pc:spChg chg="del">
          <ac:chgData name="Galabo, Rosendy" userId="37e737c3-ab59-42e0-861e-78eb16f122a7" providerId="ADAL" clId="{655AFF79-BDD1-434E-ABA8-3BDB44075053}" dt="2023-11-14T17:40:29.311" v="992" actId="478"/>
          <ac:spMkLst>
            <pc:docMk/>
            <pc:sldMk cId="3601957817" sldId="279"/>
            <ac:spMk id="7" creationId="{F5D23EBF-2FFD-10A0-39A5-9B56D89CD612}"/>
          </ac:spMkLst>
        </pc:spChg>
        <pc:spChg chg="add mod">
          <ac:chgData name="Galabo, Rosendy" userId="37e737c3-ab59-42e0-861e-78eb16f122a7" providerId="ADAL" clId="{655AFF79-BDD1-434E-ABA8-3BDB44075053}" dt="2023-11-14T17:51:07.743" v="1137"/>
          <ac:spMkLst>
            <pc:docMk/>
            <pc:sldMk cId="3601957817" sldId="279"/>
            <ac:spMk id="8" creationId="{FEF3F2B0-43A4-899F-FB3B-B62DCA886A2F}"/>
          </ac:spMkLst>
        </pc:spChg>
        <pc:spChg chg="add mod">
          <ac:chgData name="Galabo, Rosendy" userId="37e737c3-ab59-42e0-861e-78eb16f122a7" providerId="ADAL" clId="{655AFF79-BDD1-434E-ABA8-3BDB44075053}" dt="2023-11-14T17:51:07.743" v="1137"/>
          <ac:spMkLst>
            <pc:docMk/>
            <pc:sldMk cId="3601957817" sldId="279"/>
            <ac:spMk id="9" creationId="{FC83142A-08F4-6432-0430-93469D459888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3601957817" sldId="279"/>
            <ac:spMk id="10" creationId="{B0CD1CC7-550E-6615-5B5A-4FF5BBAF87FE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3601957817" sldId="279"/>
            <ac:picMk id="14" creationId="{9437EC05-634F-508B-73BC-E925215132DC}"/>
          </ac:picMkLst>
        </pc:picChg>
      </pc:sldChg>
      <pc:sldChg chg="addSp delSp modSp add mod">
        <pc:chgData name="Galabo, Rosendy" userId="37e737c3-ab59-42e0-861e-78eb16f122a7" providerId="ADAL" clId="{655AFF79-BDD1-434E-ABA8-3BDB44075053}" dt="2023-11-14T17:54:16.216" v="1177"/>
        <pc:sldMkLst>
          <pc:docMk/>
          <pc:sldMk cId="2646642570" sldId="280"/>
        </pc:sldMkLst>
        <pc:spChg chg="add del mod">
          <ac:chgData name="Galabo, Rosendy" userId="37e737c3-ab59-42e0-861e-78eb16f122a7" providerId="ADAL" clId="{655AFF79-BDD1-434E-ABA8-3BDB44075053}" dt="2023-11-14T17:40:02.861" v="986" actId="478"/>
          <ac:spMkLst>
            <pc:docMk/>
            <pc:sldMk cId="2646642570" sldId="280"/>
            <ac:spMk id="2" creationId="{2A683CF9-F77E-9CD6-AC54-D9095661876E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0:07.870" v="988" actId="1076"/>
          <ac:spMkLst>
            <pc:docMk/>
            <pc:sldMk cId="2646642570" sldId="280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1:00.422" v="1132" actId="478"/>
          <ac:spMkLst>
            <pc:docMk/>
            <pc:sldMk cId="2646642570" sldId="280"/>
            <ac:spMk id="7" creationId="{85353656-4798-B008-9E3D-BA7C6A2596AD}"/>
          </ac:spMkLst>
        </pc:spChg>
        <pc:spChg chg="add mod">
          <ac:chgData name="Galabo, Rosendy" userId="37e737c3-ab59-42e0-861e-78eb16f122a7" providerId="ADAL" clId="{655AFF79-BDD1-434E-ABA8-3BDB44075053}" dt="2023-11-14T17:51:00.683" v="1133"/>
          <ac:spMkLst>
            <pc:docMk/>
            <pc:sldMk cId="2646642570" sldId="280"/>
            <ac:spMk id="8" creationId="{3BC259E0-9513-AF73-6726-A329EE219F03}"/>
          </ac:spMkLst>
        </pc:spChg>
        <pc:spChg chg="add mod">
          <ac:chgData name="Galabo, Rosendy" userId="37e737c3-ab59-42e0-861e-78eb16f122a7" providerId="ADAL" clId="{655AFF79-BDD1-434E-ABA8-3BDB44075053}" dt="2023-11-14T17:51:00.683" v="1133"/>
          <ac:spMkLst>
            <pc:docMk/>
            <pc:sldMk cId="2646642570" sldId="280"/>
            <ac:spMk id="9" creationId="{391A9CEC-EACD-61CA-D5D9-ACD5D22C1E7F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646642570" sldId="280"/>
            <ac:spMk id="10" creationId="{6E817827-D22F-BE37-6E8D-F6DB4561D84B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646642570" sldId="280"/>
            <ac:picMk id="14" creationId="{9437EC05-634F-508B-73BC-E925215132DC}"/>
          </ac:picMkLst>
        </pc:picChg>
      </pc:sldChg>
      <pc:sldChg chg="addSp delSp modSp add mod">
        <pc:chgData name="Galabo, Rosendy" userId="37e737c3-ab59-42e0-861e-78eb16f122a7" providerId="ADAL" clId="{655AFF79-BDD1-434E-ABA8-3BDB44075053}" dt="2023-11-14T17:54:16.216" v="1177"/>
        <pc:sldMkLst>
          <pc:docMk/>
          <pc:sldMk cId="239333440" sldId="281"/>
        </pc:sldMkLst>
        <pc:spChg chg="add mod">
          <ac:chgData name="Galabo, Rosendy" userId="37e737c3-ab59-42e0-861e-78eb16f122a7" providerId="ADAL" clId="{655AFF79-BDD1-434E-ABA8-3BDB44075053}" dt="2023-11-14T17:51:03.826" v="1135"/>
          <ac:spMkLst>
            <pc:docMk/>
            <pc:sldMk cId="239333440" sldId="281"/>
            <ac:spMk id="2" creationId="{A8EFBC61-73C3-52F8-E2FD-3D88FF0F2378}"/>
          </ac:spMkLst>
        </pc:spChg>
        <pc:spChg chg="add del mod">
          <ac:chgData name="Galabo, Rosendy" userId="37e737c3-ab59-42e0-861e-78eb16f122a7" providerId="ADAL" clId="{655AFF79-BDD1-434E-ABA8-3BDB44075053}" dt="2023-11-14T17:40:20.287" v="989" actId="478"/>
          <ac:spMkLst>
            <pc:docMk/>
            <pc:sldMk cId="239333440" sldId="281"/>
            <ac:spMk id="2" creationId="{C8AA60D8-8DB8-2B01-EB49-57EC20AE24EC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40:25.510" v="991" actId="1076"/>
          <ac:spMkLst>
            <pc:docMk/>
            <pc:sldMk cId="239333440" sldId="281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1:03.540" v="1134" actId="478"/>
          <ac:spMkLst>
            <pc:docMk/>
            <pc:sldMk cId="239333440" sldId="281"/>
            <ac:spMk id="7" creationId="{A523DE38-2FBF-B28D-3E31-0B08B5D526D4}"/>
          </ac:spMkLst>
        </pc:spChg>
        <pc:spChg chg="add mod">
          <ac:chgData name="Galabo, Rosendy" userId="37e737c3-ab59-42e0-861e-78eb16f122a7" providerId="ADAL" clId="{655AFF79-BDD1-434E-ABA8-3BDB44075053}" dt="2023-11-14T17:51:03.826" v="1135"/>
          <ac:spMkLst>
            <pc:docMk/>
            <pc:sldMk cId="239333440" sldId="281"/>
            <ac:spMk id="8" creationId="{20C3BA10-AF5D-3EB0-0814-0AD8B9AF6127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239333440" sldId="281"/>
            <ac:spMk id="9" creationId="{C9CBC98C-1928-416A-4036-AD7B65A91A46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239333440" sldId="281"/>
            <ac:picMk id="14" creationId="{9437EC05-634F-508B-73BC-E925215132DC}"/>
          </ac:picMkLst>
        </pc:picChg>
      </pc:sldChg>
      <pc:sldChg chg="add del">
        <pc:chgData name="Galabo, Rosendy" userId="37e737c3-ab59-42e0-861e-78eb16f122a7" providerId="ADAL" clId="{655AFF79-BDD1-434E-ABA8-3BDB44075053}" dt="2023-11-14T00:54:56.235" v="15" actId="2696"/>
        <pc:sldMkLst>
          <pc:docMk/>
          <pc:sldMk cId="375262172" sldId="282"/>
        </pc:sldMkLst>
      </pc:sldChg>
      <pc:sldChg chg="addSp delSp modSp add mod ord">
        <pc:chgData name="Galabo, Rosendy" userId="37e737c3-ab59-42e0-861e-78eb16f122a7" providerId="ADAL" clId="{655AFF79-BDD1-434E-ABA8-3BDB44075053}" dt="2023-11-14T17:54:16.216" v="1177"/>
        <pc:sldMkLst>
          <pc:docMk/>
          <pc:sldMk cId="1643959940" sldId="282"/>
        </pc:sldMkLst>
        <pc:spChg chg="add mod">
          <ac:chgData name="Galabo, Rosendy" userId="37e737c3-ab59-42e0-861e-78eb16f122a7" providerId="ADAL" clId="{655AFF79-BDD1-434E-ABA8-3BDB44075053}" dt="2023-11-14T17:49:38.986" v="1091" actId="13926"/>
          <ac:spMkLst>
            <pc:docMk/>
            <pc:sldMk cId="1643959940" sldId="282"/>
            <ac:spMk id="2" creationId="{F6A5776A-FDF4-77EB-5A73-CC35BAC0605E}"/>
          </ac:spMkLst>
        </pc:spChg>
        <pc:spChg chg="mod">
          <ac:chgData name="Galabo, Rosendy" userId="37e737c3-ab59-42e0-861e-78eb16f122a7" providerId="ADAL" clId="{655AFF79-BDD1-434E-ABA8-3BDB44075053}" dt="2023-11-14T17:39:14.453" v="976" actId="1076"/>
          <ac:spMkLst>
            <pc:docMk/>
            <pc:sldMk cId="1643959940" sldId="282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39:14.453" v="976" actId="1076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39:14.453" v="976" actId="1076"/>
          <ac:spMkLst>
            <pc:docMk/>
            <pc:sldMk cId="1643959940" sldId="282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39:55.511" v="985" actId="255"/>
          <ac:spMkLst>
            <pc:docMk/>
            <pc:sldMk cId="1643959940" sldId="282"/>
            <ac:spMk id="6" creationId="{7D768989-7D87-4E25-F03D-1B33DB90EFAC}"/>
          </ac:spMkLst>
        </pc:spChg>
        <pc:spChg chg="del">
          <ac:chgData name="Galabo, Rosendy" userId="37e737c3-ab59-42e0-861e-78eb16f122a7" providerId="ADAL" clId="{655AFF79-BDD1-434E-ABA8-3BDB44075053}" dt="2023-11-14T17:15:44.243" v="143" actId="478"/>
          <ac:spMkLst>
            <pc:docMk/>
            <pc:sldMk cId="1643959940" sldId="282"/>
            <ac:spMk id="7" creationId="{DD9AF268-4ABE-91F9-7F5E-849B23272489}"/>
          </ac:spMkLst>
        </pc:spChg>
        <pc:spChg chg="add del mod">
          <ac:chgData name="Galabo, Rosendy" userId="37e737c3-ab59-42e0-861e-78eb16f122a7" providerId="ADAL" clId="{655AFF79-BDD1-434E-ABA8-3BDB44075053}" dt="2023-11-14T17:49:15.269" v="1090" actId="767"/>
          <ac:spMkLst>
            <pc:docMk/>
            <pc:sldMk cId="1643959940" sldId="282"/>
            <ac:spMk id="8" creationId="{5ECF42C2-9819-F794-3CE6-1C9B551EAFAB}"/>
          </ac:spMkLst>
        </pc:spChg>
        <pc:spChg chg="add mod">
          <ac:chgData name="Galabo, Rosendy" userId="37e737c3-ab59-42e0-861e-78eb16f122a7" providerId="ADAL" clId="{655AFF79-BDD1-434E-ABA8-3BDB44075053}" dt="2023-11-14T17:49:52.020" v="1095" actId="14100"/>
          <ac:spMkLst>
            <pc:docMk/>
            <pc:sldMk cId="1643959940" sldId="282"/>
            <ac:spMk id="10" creationId="{9A809589-664A-8A4A-74CD-A9AA387B424B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643959940" sldId="282"/>
            <ac:spMk id="11" creationId="{7E0F5010-DA13-3C85-9F46-AD1BF5CAD215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643959940" sldId="282"/>
            <ac:picMk id="14" creationId="{9437EC05-634F-508B-73BC-E925215132DC}"/>
          </ac:picMkLst>
        </pc:picChg>
      </pc:sldChg>
      <pc:sldChg chg="addSp delSp modSp mod">
        <pc:chgData name="Galabo, Rosendy" userId="37e737c3-ab59-42e0-861e-78eb16f122a7" providerId="ADAL" clId="{655AFF79-BDD1-434E-ABA8-3BDB44075053}" dt="2023-11-14T17:54:16.216" v="1177"/>
        <pc:sldMkLst>
          <pc:docMk/>
          <pc:sldMk cId="1956639075" sldId="283"/>
        </pc:sldMkLst>
        <pc:spChg chg="add del mod">
          <ac:chgData name="Galabo, Rosendy" userId="37e737c3-ab59-42e0-861e-78eb16f122a7" providerId="ADAL" clId="{655AFF79-BDD1-434E-ABA8-3BDB44075053}" dt="2023-11-14T17:39:37.627" v="981" actId="478"/>
          <ac:spMkLst>
            <pc:docMk/>
            <pc:sldMk cId="1956639075" sldId="283"/>
            <ac:spMk id="2" creationId="{5E72BC62-148A-2EF0-38EC-023A2E58C202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3" creationId="{E01ACB81-7811-DACD-F255-2FB51AA402F2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4" creationId="{C881480C-9C9F-F7A1-0E92-9B5B6995504D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5" creationId="{1F37C905-C051-9CCF-FEC1-3C6A85CAED5F}"/>
          </ac:spMkLst>
        </pc:spChg>
        <pc:spChg chg="mod">
          <ac:chgData name="Galabo, Rosendy" userId="37e737c3-ab59-42e0-861e-78eb16f122a7" providerId="ADAL" clId="{655AFF79-BDD1-434E-ABA8-3BDB44075053}" dt="2023-11-14T17:39:43.069" v="983" actId="1076"/>
          <ac:spMkLst>
            <pc:docMk/>
            <pc:sldMk cId="1956639075" sldId="283"/>
            <ac:spMk id="6" creationId="{7D768989-7D87-4E25-F03D-1B33DB90EFAC}"/>
          </ac:spMkLst>
        </pc:spChg>
        <pc:spChg chg="add del mod">
          <ac:chgData name="Galabo, Rosendy" userId="37e737c3-ab59-42e0-861e-78eb16f122a7" providerId="ADAL" clId="{655AFF79-BDD1-434E-ABA8-3BDB44075053}" dt="2023-11-14T17:50:57.074" v="1130" actId="478"/>
          <ac:spMkLst>
            <pc:docMk/>
            <pc:sldMk cId="1956639075" sldId="283"/>
            <ac:spMk id="7" creationId="{9EDB25C5-47C5-0006-F432-58B9B4068E56}"/>
          </ac:spMkLst>
        </pc:spChg>
        <pc:spChg chg="add del mod">
          <ac:chgData name="Galabo, Rosendy" userId="37e737c3-ab59-42e0-861e-78eb16f122a7" providerId="ADAL" clId="{655AFF79-BDD1-434E-ABA8-3BDB44075053}" dt="2023-11-14T17:50:31.981" v="1108"/>
          <ac:spMkLst>
            <pc:docMk/>
            <pc:sldMk cId="1956639075" sldId="283"/>
            <ac:spMk id="8" creationId="{582323BF-F405-156A-FA7C-9D46E168734F}"/>
          </ac:spMkLst>
        </pc:spChg>
        <pc:spChg chg="add del mod">
          <ac:chgData name="Galabo, Rosendy" userId="37e737c3-ab59-42e0-861e-78eb16f122a7" providerId="ADAL" clId="{655AFF79-BDD1-434E-ABA8-3BDB44075053}" dt="2023-11-14T17:50:31.981" v="1108"/>
          <ac:spMkLst>
            <pc:docMk/>
            <pc:sldMk cId="1956639075" sldId="283"/>
            <ac:spMk id="9" creationId="{B534B74C-F545-583C-A41F-75D51BAB35FC}"/>
          </ac:spMkLst>
        </pc:spChg>
        <pc:spChg chg="add del mod">
          <ac:chgData name="Galabo, Rosendy" userId="37e737c3-ab59-42e0-861e-78eb16f122a7" providerId="ADAL" clId="{655AFF79-BDD1-434E-ABA8-3BDB44075053}" dt="2023-11-14T17:50:34.779" v="1111"/>
          <ac:spMkLst>
            <pc:docMk/>
            <pc:sldMk cId="1956639075" sldId="283"/>
            <ac:spMk id="10" creationId="{C1F1522A-7794-839D-7559-FC4E65AC0BBE}"/>
          </ac:spMkLst>
        </pc:spChg>
        <pc:spChg chg="add del mod">
          <ac:chgData name="Galabo, Rosendy" userId="37e737c3-ab59-42e0-861e-78eb16f122a7" providerId="ADAL" clId="{655AFF79-BDD1-434E-ABA8-3BDB44075053}" dt="2023-11-14T17:50:34.779" v="1111"/>
          <ac:spMkLst>
            <pc:docMk/>
            <pc:sldMk cId="1956639075" sldId="283"/>
            <ac:spMk id="11" creationId="{44AB8F6C-2C53-0448-EFDF-1578D61B63EF}"/>
          </ac:spMkLst>
        </pc:spChg>
        <pc:spChg chg="add del mod">
          <ac:chgData name="Galabo, Rosendy" userId="37e737c3-ab59-42e0-861e-78eb16f122a7" providerId="ADAL" clId="{655AFF79-BDD1-434E-ABA8-3BDB44075053}" dt="2023-11-14T17:50:35.896" v="1113"/>
          <ac:spMkLst>
            <pc:docMk/>
            <pc:sldMk cId="1956639075" sldId="283"/>
            <ac:spMk id="12" creationId="{20B561D8-FFC5-6EEB-9A8F-F433EEBAAB4D}"/>
          </ac:spMkLst>
        </pc:spChg>
        <pc:spChg chg="add del mod">
          <ac:chgData name="Galabo, Rosendy" userId="37e737c3-ab59-42e0-861e-78eb16f122a7" providerId="ADAL" clId="{655AFF79-BDD1-434E-ABA8-3BDB44075053}" dt="2023-11-14T17:50:35.896" v="1113"/>
          <ac:spMkLst>
            <pc:docMk/>
            <pc:sldMk cId="1956639075" sldId="283"/>
            <ac:spMk id="13" creationId="{69B61395-0AE5-07A5-3823-95F9DD39E4D2}"/>
          </ac:spMkLst>
        </pc:spChg>
        <pc:spChg chg="add del mod">
          <ac:chgData name="Galabo, Rosendy" userId="37e737c3-ab59-42e0-861e-78eb16f122a7" providerId="ADAL" clId="{655AFF79-BDD1-434E-ABA8-3BDB44075053}" dt="2023-11-14T17:50:37.460" v="1116"/>
          <ac:spMkLst>
            <pc:docMk/>
            <pc:sldMk cId="1956639075" sldId="283"/>
            <ac:spMk id="15" creationId="{05CF3250-3E21-FDF3-08D4-214DB6EFFF27}"/>
          </ac:spMkLst>
        </pc:spChg>
        <pc:spChg chg="add del mod">
          <ac:chgData name="Galabo, Rosendy" userId="37e737c3-ab59-42e0-861e-78eb16f122a7" providerId="ADAL" clId="{655AFF79-BDD1-434E-ABA8-3BDB44075053}" dt="2023-11-14T17:50:37.460" v="1116"/>
          <ac:spMkLst>
            <pc:docMk/>
            <pc:sldMk cId="1956639075" sldId="283"/>
            <ac:spMk id="16" creationId="{B91C1D2B-8707-D591-550E-694D6A318588}"/>
          </ac:spMkLst>
        </pc:spChg>
        <pc:spChg chg="add mod">
          <ac:chgData name="Galabo, Rosendy" userId="37e737c3-ab59-42e0-861e-78eb16f122a7" providerId="ADAL" clId="{655AFF79-BDD1-434E-ABA8-3BDB44075053}" dt="2023-11-14T17:50:57.530" v="1131"/>
          <ac:spMkLst>
            <pc:docMk/>
            <pc:sldMk cId="1956639075" sldId="283"/>
            <ac:spMk id="17" creationId="{82F34D2B-288D-469E-E2AB-35F4F4CB699F}"/>
          </ac:spMkLst>
        </pc:spChg>
        <pc:spChg chg="add mod">
          <ac:chgData name="Galabo, Rosendy" userId="37e737c3-ab59-42e0-861e-78eb16f122a7" providerId="ADAL" clId="{655AFF79-BDD1-434E-ABA8-3BDB44075053}" dt="2023-11-14T17:50:57.530" v="1131"/>
          <ac:spMkLst>
            <pc:docMk/>
            <pc:sldMk cId="1956639075" sldId="283"/>
            <ac:spMk id="18" creationId="{C14052E6-ADFF-C0CE-BAAB-45AFC9030D6E}"/>
          </ac:spMkLst>
        </pc:spChg>
        <pc:spChg chg="add mod">
          <ac:chgData name="Galabo, Rosendy" userId="37e737c3-ab59-42e0-861e-78eb16f122a7" providerId="ADAL" clId="{655AFF79-BDD1-434E-ABA8-3BDB44075053}" dt="2023-11-14T17:54:16.216" v="1177"/>
          <ac:spMkLst>
            <pc:docMk/>
            <pc:sldMk cId="1956639075" sldId="283"/>
            <ac:spMk id="19" creationId="{5276A5D1-F526-A33F-44C9-A2A8CDB79030}"/>
          </ac:spMkLst>
        </pc:spChg>
        <pc:picChg chg="mod">
          <ac:chgData name="Galabo, Rosendy" userId="37e737c3-ab59-42e0-861e-78eb16f122a7" providerId="ADAL" clId="{655AFF79-BDD1-434E-ABA8-3BDB44075053}" dt="2023-11-14T17:39:01.528" v="930"/>
          <ac:picMkLst>
            <pc:docMk/>
            <pc:sldMk cId="1956639075" sldId="283"/>
            <ac:picMk id="14" creationId="{9437EC05-634F-508B-73BC-E925215132DC}"/>
          </ac:picMkLst>
        </pc:picChg>
      </pc:sldChg>
      <pc:sldMasterChg chg="modSp modSldLayout">
        <pc:chgData name="Galabo, Rosendy" userId="37e737c3-ab59-42e0-861e-78eb16f122a7" providerId="ADAL" clId="{655AFF79-BDD1-434E-ABA8-3BDB44075053}" dt="2023-11-14T17:39:01.528" v="930"/>
        <pc:sldMasterMkLst>
          <pc:docMk/>
          <pc:sldMasterMk cId="1367590394" sldId="2147483648"/>
        </pc:sldMasterMkLst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2" creationId="{7AED2D61-E445-20A0-1D13-4139DBB9B514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3" creationId="{6BB015C1-61AE-E1E3-DC87-BC1BB4210217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4" creationId="{E055147A-1292-F606-9B70-8A76C278DD1E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5" creationId="{46F23F0D-9BF8-449A-63D9-FFC03799CFFB}"/>
          </ac:spMkLst>
        </pc:spChg>
        <pc:spChg chg="mod">
          <ac:chgData name="Galabo, Rosendy" userId="37e737c3-ab59-42e0-861e-78eb16f122a7" providerId="ADAL" clId="{655AFF79-BDD1-434E-ABA8-3BDB44075053}" dt="2023-11-14T17:39:01.528" v="930"/>
          <ac:spMkLst>
            <pc:docMk/>
            <pc:sldMasterMk cId="1367590394" sldId="2147483648"/>
            <ac:spMk id="6" creationId="{720F6CC5-E77B-BB81-357A-289A0A50FC48}"/>
          </ac:spMkLst>
        </pc:sp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3275461824" sldId="2147483649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3275461824" sldId="2147483649"/>
              <ac:spMk id="2" creationId="{01BDE501-A453-6196-48C4-6AE0779521B8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3275461824" sldId="2147483649"/>
              <ac:spMk id="3" creationId="{CC4E9FFC-E7E6-1DBD-98AA-8D421CAF7355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2632344778" sldId="2147483651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2632344778" sldId="2147483651"/>
              <ac:spMk id="2" creationId="{D73FBBA9-AB61-9067-C144-A214E9F02A40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2632344778" sldId="2147483651"/>
              <ac:spMk id="3" creationId="{BE492BD2-1C35-8878-6189-5FECB504B29B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831077133" sldId="2147483652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831077133" sldId="2147483652"/>
              <ac:spMk id="3" creationId="{348AE092-C631-F06B-6CE4-3859E1EE5593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831077133" sldId="2147483652"/>
              <ac:spMk id="4" creationId="{1A947D41-62FB-7074-71BC-8AEAD750690A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780389995" sldId="2147483653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2" creationId="{6EE086F2-A884-C489-06F4-FD8C5D404524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3" creationId="{B38DC200-7B82-FF54-4CF3-C85C177EF405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4" creationId="{76DB0331-3210-0286-96F4-B4830BE532F1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5" creationId="{249B22FC-3764-B9FD-2EB3-5DA1CCD885A9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780389995" sldId="2147483653"/>
              <ac:spMk id="6" creationId="{1D19D3BE-B123-7CE7-EABD-8B970E459098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338530582" sldId="2147483656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38530582" sldId="2147483656"/>
              <ac:spMk id="2" creationId="{395781A0-78C7-A7A2-76C1-6EAE8F3D975B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38530582" sldId="2147483656"/>
              <ac:spMk id="3" creationId="{3026D162-E833-E18D-7CC8-5DFA4479AA88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38530582" sldId="2147483656"/>
              <ac:spMk id="4" creationId="{870CE1ED-F3F3-CF71-09DE-94C69B603857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924227172" sldId="2147483657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924227172" sldId="2147483657"/>
              <ac:spMk id="2" creationId="{5AF58A4B-57C3-23DA-BB76-062D5EFC4366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924227172" sldId="2147483657"/>
              <ac:spMk id="3" creationId="{ABE0AC20-B3FD-253C-CA1C-DB4B5506CE3D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924227172" sldId="2147483657"/>
              <ac:spMk id="4" creationId="{E7C570AA-E558-F653-2B13-239AE90D169C}"/>
            </ac:spMkLst>
          </pc:spChg>
        </pc:sldLayoutChg>
        <pc:sldLayoutChg chg="modSp">
          <pc:chgData name="Galabo, Rosendy" userId="37e737c3-ab59-42e0-861e-78eb16f122a7" providerId="ADAL" clId="{655AFF79-BDD1-434E-ABA8-3BDB44075053}" dt="2023-11-14T17:39:01.528" v="930"/>
          <pc:sldLayoutMkLst>
            <pc:docMk/>
            <pc:sldMasterMk cId="1367590394" sldId="2147483648"/>
            <pc:sldLayoutMk cId="1367921516" sldId="2147483659"/>
          </pc:sldLayoutMkLst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67921516" sldId="2147483659"/>
              <ac:spMk id="2" creationId="{EAE2F32F-2D53-88AE-721A-776A5D44D2CE}"/>
            </ac:spMkLst>
          </pc:spChg>
          <pc:spChg chg="mod">
            <ac:chgData name="Galabo, Rosendy" userId="37e737c3-ab59-42e0-861e-78eb16f122a7" providerId="ADAL" clId="{655AFF79-BDD1-434E-ABA8-3BDB44075053}" dt="2023-11-14T17:39:01.528" v="930"/>
            <ac:spMkLst>
              <pc:docMk/>
              <pc:sldMasterMk cId="1367590394" sldId="2147483648"/>
              <pc:sldLayoutMk cId="1367921516" sldId="2147483659"/>
              <ac:spMk id="3" creationId="{7FF41FC6-6E2C-749E-54E1-C81E3547CF4A}"/>
            </ac:spMkLst>
          </pc:spChg>
        </pc:sldLayoutChg>
      </pc:sldMasterChg>
    </pc:docChg>
  </pc:docChgLst>
  <pc:docChgLst>
    <pc:chgData name="Usuário Convidado" userId="S::urn:spo:anon#935b7dff6e89fdc902309dedb4fa3411fcf87de3012613f35d2fd409dc161aa8::" providerId="AD" clId="Web-{D2026C7C-566C-44E7-91EC-E29540760ED4}"/>
    <pc:docChg chg="modSld">
      <pc:chgData name="Usuário Convidado" userId="S::urn:spo:anon#935b7dff6e89fdc902309dedb4fa3411fcf87de3012613f35d2fd409dc161aa8::" providerId="AD" clId="Web-{D2026C7C-566C-44E7-91EC-E29540760ED4}" dt="2023-11-14T17:39:25.080" v="11" actId="14100"/>
      <pc:docMkLst>
        <pc:docMk/>
      </pc:docMkLst>
      <pc:sldChg chg="modSp">
        <pc:chgData name="Usuário Convidado" userId="S::urn:spo:anon#935b7dff6e89fdc902309dedb4fa3411fcf87de3012613f35d2fd409dc161aa8::" providerId="AD" clId="Web-{D2026C7C-566C-44E7-91EC-E29540760ED4}" dt="2023-11-14T17:14:30.966" v="4"/>
        <pc:sldMkLst>
          <pc:docMk/>
          <pc:sldMk cId="219618485" sldId="258"/>
        </pc:sldMkLst>
        <pc:spChg chg="mod">
          <ac:chgData name="Usuário Convidado" userId="S::urn:spo:anon#935b7dff6e89fdc902309dedb4fa3411fcf87de3012613f35d2fd409dc161aa8::" providerId="AD" clId="Web-{D2026C7C-566C-44E7-91EC-E29540760ED4}" dt="2023-11-14T17:14:30.966" v="4"/>
          <ac:spMkLst>
            <pc:docMk/>
            <pc:sldMk cId="219618485" sldId="258"/>
            <ac:spMk id="6" creationId="{7D768989-7D87-4E25-F03D-1B33DB90EFAC}"/>
          </ac:spMkLst>
        </pc:spChg>
      </pc:sldChg>
      <pc:sldChg chg="addSp modSp">
        <pc:chgData name="Usuário Convidado" userId="S::urn:spo:anon#935b7dff6e89fdc902309dedb4fa3411fcf87de3012613f35d2fd409dc161aa8::" providerId="AD" clId="Web-{D2026C7C-566C-44E7-91EC-E29540760ED4}" dt="2023-11-14T17:39:25.080" v="11" actId="14100"/>
        <pc:sldMkLst>
          <pc:docMk/>
          <pc:sldMk cId="3100692049" sldId="266"/>
        </pc:sldMkLst>
        <pc:spChg chg="mod">
          <ac:chgData name="Usuário Convidado" userId="S::urn:spo:anon#935b7dff6e89fdc902309dedb4fa3411fcf87de3012613f35d2fd409dc161aa8::" providerId="AD" clId="Web-{D2026C7C-566C-44E7-91EC-E29540760ED4}" dt="2023-11-14T17:39:25.080" v="11" actId="14100"/>
          <ac:spMkLst>
            <pc:docMk/>
            <pc:sldMk cId="3100692049" sldId="266"/>
            <ac:spMk id="4" creationId="{C881480C-9C9F-F7A1-0E92-9B5B6995504D}"/>
          </ac:spMkLst>
        </pc:spChg>
        <pc:spChg chg="add">
          <ac:chgData name="Usuário Convidado" userId="S::urn:spo:anon#935b7dff6e89fdc902309dedb4fa3411fcf87de3012613f35d2fd409dc161aa8::" providerId="AD" clId="Web-{D2026C7C-566C-44E7-91EC-E29540760ED4}" dt="2023-11-14T17:39:18.236" v="10"/>
          <ac:spMkLst>
            <pc:docMk/>
            <pc:sldMk cId="3100692049" sldId="266"/>
            <ac:spMk id="7" creationId="{1C608EA4-9F9A-DC62-FC26-09482EBF8E00}"/>
          </ac:spMkLst>
        </pc:spChg>
      </pc:sldChg>
      <pc:sldChg chg="addSp">
        <pc:chgData name="Usuário Convidado" userId="S::urn:spo:anon#935b7dff6e89fdc902309dedb4fa3411fcf87de3012613f35d2fd409dc161aa8::" providerId="AD" clId="Web-{D2026C7C-566C-44E7-91EC-E29540760ED4}" dt="2023-11-14T17:39:15.564" v="9"/>
        <pc:sldMkLst>
          <pc:docMk/>
          <pc:sldMk cId="3601957817" sldId="279"/>
        </pc:sldMkLst>
        <pc:spChg chg="add">
          <ac:chgData name="Usuário Convidado" userId="S::urn:spo:anon#935b7dff6e89fdc902309dedb4fa3411fcf87de3012613f35d2fd409dc161aa8::" providerId="AD" clId="Web-{D2026C7C-566C-44E7-91EC-E29540760ED4}" dt="2023-11-14T17:39:15.564" v="9"/>
          <ac:spMkLst>
            <pc:docMk/>
            <pc:sldMk cId="3601957817" sldId="279"/>
            <ac:spMk id="7" creationId="{F5D23EBF-2FFD-10A0-39A5-9B56D89CD612}"/>
          </ac:spMkLst>
        </pc:spChg>
      </pc:sldChg>
      <pc:sldChg chg="addSp modSp">
        <pc:chgData name="Usuário Convidado" userId="S::urn:spo:anon#935b7dff6e89fdc902309dedb4fa3411fcf87de3012613f35d2fd409dc161aa8::" providerId="AD" clId="Web-{D2026C7C-566C-44E7-91EC-E29540760ED4}" dt="2023-11-14T17:16:04.906" v="8" actId="14100"/>
        <pc:sldMkLst>
          <pc:docMk/>
          <pc:sldMk cId="1643959940" sldId="282"/>
        </pc:sldMkLst>
        <pc:spChg chg="mod">
          <ac:chgData name="Usuário Convidado" userId="S::urn:spo:anon#935b7dff6e89fdc902309dedb4fa3411fcf87de3012613f35d2fd409dc161aa8::" providerId="AD" clId="Web-{D2026C7C-566C-44E7-91EC-E29540760ED4}" dt="2023-11-14T17:16:04.906" v="8" actId="14100"/>
          <ac:spMkLst>
            <pc:docMk/>
            <pc:sldMk cId="1643959940" sldId="282"/>
            <ac:spMk id="2" creationId="{F6A5776A-FDF4-77EB-5A73-CC35BAC0605E}"/>
          </ac:spMkLst>
        </pc:spChg>
        <pc:spChg chg="mod">
          <ac:chgData name="Usuário Convidado" userId="S::urn:spo:anon#935b7dff6e89fdc902309dedb4fa3411fcf87de3012613f35d2fd409dc161aa8::" providerId="AD" clId="Web-{D2026C7C-566C-44E7-91EC-E29540760ED4}" dt="2023-11-14T17:13:24.402" v="0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D2026C7C-566C-44E7-91EC-E29540760ED4}" dt="2023-11-14T17:15:13.920" v="5" actId="14100"/>
          <ac:spMkLst>
            <pc:docMk/>
            <pc:sldMk cId="1643959940" sldId="282"/>
            <ac:spMk id="6" creationId="{7D768989-7D87-4E25-F03D-1B33DB90EFAC}"/>
          </ac:spMkLst>
        </pc:spChg>
        <pc:spChg chg="add">
          <ac:chgData name="Usuário Convidado" userId="S::urn:spo:anon#935b7dff6e89fdc902309dedb4fa3411fcf87de3012613f35d2fd409dc161aa8::" providerId="AD" clId="Web-{D2026C7C-566C-44E7-91EC-E29540760ED4}" dt="2023-11-14T17:15:34.655" v="6"/>
          <ac:spMkLst>
            <pc:docMk/>
            <pc:sldMk cId="1643959940" sldId="282"/>
            <ac:spMk id="7" creationId="{DD9AF268-4ABE-91F9-7F5E-849B23272489}"/>
          </ac:spMkLst>
        </pc:spChg>
      </pc:sldChg>
    </pc:docChg>
  </pc:docChgLst>
  <pc:docChgLst>
    <pc:chgData name="Usuário Convidado" userId="S::urn:spo:anon#935b7dff6e89fdc902309dedb4fa3411fcf87de3012613f35d2fd409dc161aa8::" providerId="AD" clId="Web-{7BEFEAAF-0553-4EAE-854D-CE174B5E473C}"/>
    <pc:docChg chg="modSld">
      <pc:chgData name="Usuário Convidado" userId="S::urn:spo:anon#935b7dff6e89fdc902309dedb4fa3411fcf87de3012613f35d2fd409dc161aa8::" providerId="AD" clId="Web-{7BEFEAAF-0553-4EAE-854D-CE174B5E473C}" dt="2023-11-14T13:39:08.596" v="1707" actId="20577"/>
      <pc:docMkLst>
        <pc:docMk/>
      </pc:docMkLst>
      <pc:sldChg chg="modSp">
        <pc:chgData name="Usuário Convidado" userId="S::urn:spo:anon#935b7dff6e89fdc902309dedb4fa3411fcf87de3012613f35d2fd409dc161aa8::" providerId="AD" clId="Web-{7BEFEAAF-0553-4EAE-854D-CE174B5E473C}" dt="2023-11-14T12:59:52.615" v="1000" actId="20577"/>
        <pc:sldMkLst>
          <pc:docMk/>
          <pc:sldMk cId="504994001" sldId="267"/>
        </pc:sldMkLst>
        <pc:spChg chg="mod">
          <ac:chgData name="Usuário Convidado" userId="S::urn:spo:anon#935b7dff6e89fdc902309dedb4fa3411fcf87de3012613f35d2fd409dc161aa8::" providerId="AD" clId="Web-{7BEFEAAF-0553-4EAE-854D-CE174B5E473C}" dt="2023-11-14T12:57:51.378" v="819" actId="20577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2:59:52.615" v="1000" actId="20577"/>
          <ac:spMkLst>
            <pc:docMk/>
            <pc:sldMk cId="504994001" sldId="267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15:16.248" v="1588" actId="20577"/>
        <pc:sldMkLst>
          <pc:docMk/>
          <pc:sldMk cId="1604342050" sldId="268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03:35.293" v="1126" actId="20577"/>
          <ac:spMkLst>
            <pc:docMk/>
            <pc:sldMk cId="1604342050" sldId="268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3:15:16.248" v="1588" actId="20577"/>
          <ac:spMkLst>
            <pc:docMk/>
            <pc:sldMk cId="1604342050" sldId="268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13:37.245" v="1427" actId="20577"/>
        <pc:sldMkLst>
          <pc:docMk/>
          <pc:sldMk cId="4096202638" sldId="269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06:36" v="1287" actId="20577"/>
          <ac:spMkLst>
            <pc:docMk/>
            <pc:sldMk cId="4096202638" sldId="269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3:13:37.245" v="1427" actId="20577"/>
          <ac:spMkLst>
            <pc:docMk/>
            <pc:sldMk cId="4096202638" sldId="269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38:12.236" v="1612" actId="20577"/>
        <pc:sldMkLst>
          <pc:docMk/>
          <pc:sldMk cId="1219531648" sldId="271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38:12.236" v="1612" actId="20577"/>
          <ac:spMkLst>
            <pc:docMk/>
            <pc:sldMk cId="1219531648" sldId="271"/>
            <ac:spMk id="4" creationId="{C881480C-9C9F-F7A1-0E92-9B5B6995504D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38:38.643" v="1643" actId="20577"/>
        <pc:sldMkLst>
          <pc:docMk/>
          <pc:sldMk cId="218021787" sldId="272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38:38.643" v="1643" actId="20577"/>
          <ac:spMkLst>
            <pc:docMk/>
            <pc:sldMk cId="218021787" sldId="272"/>
            <ac:spMk id="4" creationId="{C881480C-9C9F-F7A1-0E92-9B5B6995504D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3:39:08.596" v="1707" actId="20577"/>
        <pc:sldMkLst>
          <pc:docMk/>
          <pc:sldMk cId="1053696418" sldId="278"/>
        </pc:sldMkLst>
        <pc:spChg chg="mod">
          <ac:chgData name="Usuário Convidado" userId="S::urn:spo:anon#935b7dff6e89fdc902309dedb4fa3411fcf87de3012613f35d2fd409dc161aa8::" providerId="AD" clId="Web-{7BEFEAAF-0553-4EAE-854D-CE174B5E473C}" dt="2023-11-14T13:39:08.596" v="1707" actId="20577"/>
          <ac:spMkLst>
            <pc:docMk/>
            <pc:sldMk cId="1053696418" sldId="278"/>
            <ac:spMk id="4" creationId="{C881480C-9C9F-F7A1-0E92-9B5B6995504D}"/>
          </ac:spMkLst>
        </pc:spChg>
      </pc:sldChg>
      <pc:sldChg chg="modSp">
        <pc:chgData name="Usuário Convidado" userId="S::urn:spo:anon#935b7dff6e89fdc902309dedb4fa3411fcf87de3012613f35d2fd409dc161aa8::" providerId="AD" clId="Web-{7BEFEAAF-0553-4EAE-854D-CE174B5E473C}" dt="2023-11-14T12:50:09.132" v="409" actId="20577"/>
        <pc:sldMkLst>
          <pc:docMk/>
          <pc:sldMk cId="2646642570" sldId="280"/>
        </pc:sldMkLst>
        <pc:spChg chg="mod">
          <ac:chgData name="Usuário Convidado" userId="S::urn:spo:anon#935b7dff6e89fdc902309dedb4fa3411fcf87de3012613f35d2fd409dc161aa8::" providerId="AD" clId="Web-{7BEFEAAF-0553-4EAE-854D-CE174B5E473C}" dt="2023-11-14T12:48:41.302" v="292" actId="20577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7BEFEAAF-0553-4EAE-854D-CE174B5E473C}" dt="2023-11-14T12:50:09.132" v="409" actId="20577"/>
          <ac:spMkLst>
            <pc:docMk/>
            <pc:sldMk cId="2646642570" sldId="280"/>
            <ac:spMk id="6" creationId="{7D768989-7D87-4E25-F03D-1B33DB90EFAC}"/>
          </ac:spMkLst>
        </pc:spChg>
      </pc:sldChg>
    </pc:docChg>
  </pc:docChgLst>
  <pc:docChgLst>
    <pc:chgData name="Galabo, Rosendy" userId="37e737c3-ab59-42e0-861e-78eb16f122a7" providerId="ADAL" clId="{16F48FA8-47ED-5945-9020-065241021C6A}"/>
    <pc:docChg chg="delSld">
      <pc:chgData name="Galabo, Rosendy" userId="37e737c3-ab59-42e0-861e-78eb16f122a7" providerId="ADAL" clId="{16F48FA8-47ED-5945-9020-065241021C6A}" dt="2024-06-28T16:07:51.399" v="1" actId="2696"/>
      <pc:docMkLst>
        <pc:docMk/>
      </pc:docMkLst>
      <pc:sldChg chg="del">
        <pc:chgData name="Galabo, Rosendy" userId="37e737c3-ab59-42e0-861e-78eb16f122a7" providerId="ADAL" clId="{16F48FA8-47ED-5945-9020-065241021C6A}" dt="2024-06-28T16:07:51.399" v="1" actId="2696"/>
        <pc:sldMkLst>
          <pc:docMk/>
          <pc:sldMk cId="2646642570" sldId="280"/>
        </pc:sldMkLst>
      </pc:sldChg>
      <pc:sldChg chg="del">
        <pc:chgData name="Galabo, Rosendy" userId="37e737c3-ab59-42e0-861e-78eb16f122a7" providerId="ADAL" clId="{16F48FA8-47ED-5945-9020-065241021C6A}" dt="2024-06-28T16:07:51.365" v="0" actId="2696"/>
        <pc:sldMkLst>
          <pc:docMk/>
          <pc:sldMk cId="1956639075" sldId="283"/>
        </pc:sldMkLst>
      </pc:sldChg>
    </pc:docChg>
  </pc:docChgLst>
  <pc:docChgLst>
    <pc:chgData name="Galabo, Rosendy" userId="37e737c3-ab59-42e0-861e-78eb16f122a7" providerId="ADAL" clId="{BDB3DD00-3D91-794D-8CAC-90CF21FC0C3C}"/>
    <pc:docChg chg="custSel modSld">
      <pc:chgData name="Galabo, Rosendy" userId="37e737c3-ab59-42e0-861e-78eb16f122a7" providerId="ADAL" clId="{BDB3DD00-3D91-794D-8CAC-90CF21FC0C3C}" dt="2024-05-31T13:57:11.354" v="6" actId="20577"/>
      <pc:docMkLst>
        <pc:docMk/>
      </pc:docMkLst>
      <pc:sldChg chg="addSp delSp modSp mod">
        <pc:chgData name="Galabo, Rosendy" userId="37e737c3-ab59-42e0-861e-78eb16f122a7" providerId="ADAL" clId="{BDB3DD00-3D91-794D-8CAC-90CF21FC0C3C}" dt="2024-05-31T13:57:11.354" v="6" actId="20577"/>
        <pc:sldMkLst>
          <pc:docMk/>
          <pc:sldMk cId="2646642570" sldId="280"/>
        </pc:sldMkLst>
        <pc:spChg chg="mod">
          <ac:chgData name="Galabo, Rosendy" userId="37e737c3-ab59-42e0-861e-78eb16f122a7" providerId="ADAL" clId="{BDB3DD00-3D91-794D-8CAC-90CF21FC0C3C}" dt="2024-05-31T13:57:11.354" v="6" actId="20577"/>
          <ac:spMkLst>
            <pc:docMk/>
            <pc:sldMk cId="2646642570" sldId="280"/>
            <ac:spMk id="8" creationId="{3BC259E0-9513-AF73-6726-A329EE219F03}"/>
          </ac:spMkLst>
        </pc:spChg>
        <pc:picChg chg="add del mod">
          <ac:chgData name="Galabo, Rosendy" userId="37e737c3-ab59-42e0-861e-78eb16f122a7" providerId="ADAL" clId="{BDB3DD00-3D91-794D-8CAC-90CF21FC0C3C}" dt="2024-05-31T13:56:49.399" v="3" actId="21"/>
          <ac:picMkLst>
            <pc:docMk/>
            <pc:sldMk cId="2646642570" sldId="280"/>
            <ac:picMk id="13" creationId="{4CA8C43A-2056-83DD-8D80-A71B49374A8C}"/>
          </ac:picMkLst>
        </pc:picChg>
        <pc:picChg chg="add del mod">
          <ac:chgData name="Galabo, Rosendy" userId="37e737c3-ab59-42e0-861e-78eb16f122a7" providerId="ADAL" clId="{BDB3DD00-3D91-794D-8CAC-90CF21FC0C3C}" dt="2024-05-31T13:57:00.856" v="5" actId="478"/>
          <ac:picMkLst>
            <pc:docMk/>
            <pc:sldMk cId="2646642570" sldId="280"/>
            <ac:picMk id="14" creationId="{6B4BEF72-A59A-4EDF-4D0C-5D8D2894F6AB}"/>
          </ac:picMkLst>
        </pc:picChg>
      </pc:sldChg>
    </pc:docChg>
  </pc:docChgLst>
  <pc:docChgLst>
    <pc:chgData name="Galabo, Rosendy" userId="S::fernanrj@lancaster.ac.uk::37e737c3-ab59-42e0-861e-78eb16f122a7" providerId="AD" clId="Web-{312007EF-2C67-B31E-41D0-48F915BF9DC6}"/>
    <pc:docChg chg="modSld sldOrd">
      <pc:chgData name="Galabo, Rosendy" userId="S::fernanrj@lancaster.ac.uk::37e737c3-ab59-42e0-861e-78eb16f122a7" providerId="AD" clId="Web-{312007EF-2C67-B31E-41D0-48F915BF9DC6}" dt="2023-11-14T12:26:43.898" v="111" actId="20577"/>
      <pc:docMkLst>
        <pc:docMk/>
      </pc:docMkLst>
      <pc:sldChg chg="modSp ord">
        <pc:chgData name="Galabo, Rosendy" userId="S::fernanrj@lancaster.ac.uk::37e737c3-ab59-42e0-861e-78eb16f122a7" providerId="AD" clId="Web-{312007EF-2C67-B31E-41D0-48F915BF9DC6}" dt="2023-11-14T12:26:43.898" v="111" actId="20577"/>
        <pc:sldMkLst>
          <pc:docMk/>
          <pc:sldMk cId="1643959940" sldId="282"/>
        </pc:sldMkLst>
        <pc:spChg chg="mod">
          <ac:chgData name="Galabo, Rosendy" userId="S::fernanrj@lancaster.ac.uk::37e737c3-ab59-42e0-861e-78eb16f122a7" providerId="AD" clId="Web-{312007EF-2C67-B31E-41D0-48F915BF9DC6}" dt="2023-11-14T12:26:43.898" v="111" actId="20577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312007EF-2C67-B31E-41D0-48F915BF9DC6}" dt="2023-11-14T12:26:22.459" v="109" actId="14100"/>
          <ac:spMkLst>
            <pc:docMk/>
            <pc:sldMk cId="1643959940" sldId="282"/>
            <ac:spMk id="6" creationId="{7D768989-7D87-4E25-F03D-1B33DB90EFAC}"/>
          </ac:spMkLst>
        </pc:spChg>
      </pc:sldChg>
    </pc:docChg>
  </pc:docChgLst>
  <pc:docChgLst>
    <pc:chgData name="Usuário Convidado" userId="S::urn:spo:anon#935b7dff6e89fdc902309dedb4fa3411fcf87de3012613f35d2fd409dc161aa8::" providerId="AD" clId="Web-{3608FBFB-2C14-746A-89FA-7D7797596868}"/>
    <pc:docChg chg="modSld">
      <pc:chgData name="Usuário Convidado" userId="S::urn:spo:anon#935b7dff6e89fdc902309dedb4fa3411fcf87de3012613f35d2fd409dc161aa8::" providerId="AD" clId="Web-{3608FBFB-2C14-746A-89FA-7D7797596868}" dt="2023-11-14T17:45:34.898" v="58"/>
      <pc:docMkLst>
        <pc:docMk/>
      </pc:docMkLst>
      <pc:sldChg chg="modSp">
        <pc:chgData name="Usuário Convidado" userId="S::urn:spo:anon#935b7dff6e89fdc902309dedb4fa3411fcf87de3012613f35d2fd409dc161aa8::" providerId="AD" clId="Web-{3608FBFB-2C14-746A-89FA-7D7797596868}" dt="2023-11-14T17:41:57.178" v="19" actId="14100"/>
        <pc:sldMkLst>
          <pc:docMk/>
          <pc:sldMk cId="219618485" sldId="258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1:32.660" v="13" actId="14100"/>
          <ac:spMkLst>
            <pc:docMk/>
            <pc:sldMk cId="219618485" sldId="258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1:50.411" v="18" actId="14100"/>
          <ac:spMkLst>
            <pc:docMk/>
            <pc:sldMk cId="219618485" sldId="258"/>
            <ac:spMk id="6" creationId="{7D768989-7D87-4E25-F03D-1B33DB90EFAC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1:57.178" v="19" actId="14100"/>
          <ac:spMkLst>
            <pc:docMk/>
            <pc:sldMk cId="219618485" sldId="258"/>
            <ac:spMk id="7" creationId="{AFD1F792-1F11-5D25-67E1-DCD07B55FC70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3:43.327" v="41" actId="14100"/>
        <pc:sldMkLst>
          <pc:docMk/>
          <pc:sldMk cId="3100692049" sldId="266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3:43.327" v="41" actId="14100"/>
          <ac:spMkLst>
            <pc:docMk/>
            <pc:sldMk cId="3100692049" sldId="266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43.327" v="41" actId="14100"/>
          <ac:spMkLst>
            <pc:docMk/>
            <pc:sldMk cId="3100692049" sldId="266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4:59.473" v="54" actId="14100"/>
        <pc:sldMkLst>
          <pc:docMk/>
          <pc:sldMk cId="504994001" sldId="267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4:59.473" v="54" actId="14100"/>
          <ac:spMkLst>
            <pc:docMk/>
            <pc:sldMk cId="504994001" sldId="267"/>
            <ac:spMk id="2" creationId="{841EC87B-4AF4-30A0-CFE0-85F9BC4FE55E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4:55.035" v="53" actId="14100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4:47.879" v="52" actId="14100"/>
          <ac:spMkLst>
            <pc:docMk/>
            <pc:sldMk cId="504994001" sldId="267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5:34.898" v="58"/>
        <pc:sldMkLst>
          <pc:docMk/>
          <pc:sldMk cId="3835929098" sldId="270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5:34.882" v="57"/>
          <ac:spMkLst>
            <pc:docMk/>
            <pc:sldMk cId="3835929098" sldId="270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5:34.898" v="58"/>
          <ac:spMkLst>
            <pc:docMk/>
            <pc:sldMk cId="3835929098" sldId="270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3:27.982" v="37" actId="14100"/>
        <pc:sldMkLst>
          <pc:docMk/>
          <pc:sldMk cId="3601957817" sldId="279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3:27.982" v="37" actId="14100"/>
          <ac:spMkLst>
            <pc:docMk/>
            <pc:sldMk cId="3601957817" sldId="279"/>
            <ac:spMk id="2" creationId="{F5ECE432-655D-508D-ABAA-3FBF74550BD8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19.872" v="35"/>
          <ac:spMkLst>
            <pc:docMk/>
            <pc:sldMk cId="3601957817" sldId="279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19.887" v="36"/>
          <ac:spMkLst>
            <pc:docMk/>
            <pc:sldMk cId="3601957817" sldId="279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2:19.289" v="23"/>
        <pc:sldMkLst>
          <pc:docMk/>
          <pc:sldMk cId="2646642570" sldId="280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2:19.273" v="22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2:19.289" v="23"/>
          <ac:spMkLst>
            <pc:docMk/>
            <pc:sldMk cId="2646642570" sldId="280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3:06.699" v="34" actId="14100"/>
        <pc:sldMkLst>
          <pc:docMk/>
          <pc:sldMk cId="239333440" sldId="281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2:41.837" v="26"/>
          <ac:spMkLst>
            <pc:docMk/>
            <pc:sldMk cId="239333440" sldId="281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2:59.417" v="30" actId="1076"/>
          <ac:spMkLst>
            <pc:docMk/>
            <pc:sldMk cId="239333440" sldId="281"/>
            <ac:spMk id="5" creationId="{1F37C905-C051-9CCF-FEC1-3C6A85CAED5F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3:06.699" v="34" actId="14100"/>
          <ac:spMkLst>
            <pc:docMk/>
            <pc:sldMk cId="239333440" sldId="281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1:17.425" v="9" actId="20577"/>
        <pc:sldMkLst>
          <pc:docMk/>
          <pc:sldMk cId="1643959940" sldId="282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1:17.425" v="9" actId="20577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1:00.783" v="7" actId="20577"/>
          <ac:spMkLst>
            <pc:docMk/>
            <pc:sldMk cId="1643959940" sldId="282"/>
            <ac:spMk id="6" creationId="{7D768989-7D87-4E25-F03D-1B33DB90EFAC}"/>
          </ac:spMkLst>
        </pc:spChg>
      </pc:sldChg>
      <pc:sldChg chg="modSp">
        <pc:chgData name="Usuário Convidado" userId="S::urn:spo:anon#935b7dff6e89fdc902309dedb4fa3411fcf87de3012613f35d2fd409dc161aa8::" providerId="AD" clId="Web-{3608FBFB-2C14-746A-89FA-7D7797596868}" dt="2023-11-14T17:42:05.881" v="21"/>
        <pc:sldMkLst>
          <pc:docMk/>
          <pc:sldMk cId="1956639075" sldId="283"/>
        </pc:sldMkLst>
        <pc:spChg chg="mod">
          <ac:chgData name="Usuário Convidado" userId="S::urn:spo:anon#935b7dff6e89fdc902309dedb4fa3411fcf87de3012613f35d2fd409dc161aa8::" providerId="AD" clId="Web-{3608FBFB-2C14-746A-89FA-7D7797596868}" dt="2023-11-14T17:42:05.866" v="20"/>
          <ac:spMkLst>
            <pc:docMk/>
            <pc:sldMk cId="1956639075" sldId="283"/>
            <ac:spMk id="4" creationId="{C881480C-9C9F-F7A1-0E92-9B5B6995504D}"/>
          </ac:spMkLst>
        </pc:spChg>
        <pc:spChg chg="mod">
          <ac:chgData name="Usuário Convidado" userId="S::urn:spo:anon#935b7dff6e89fdc902309dedb4fa3411fcf87de3012613f35d2fd409dc161aa8::" providerId="AD" clId="Web-{3608FBFB-2C14-746A-89FA-7D7797596868}" dt="2023-11-14T17:42:05.881" v="21"/>
          <ac:spMkLst>
            <pc:docMk/>
            <pc:sldMk cId="1956639075" sldId="283"/>
            <ac:spMk id="6" creationId="{7D768989-7D87-4E25-F03D-1B33DB90EFAC}"/>
          </ac:spMkLst>
        </pc:spChg>
      </pc:sldChg>
    </pc:docChg>
  </pc:docChgLst>
  <pc:docChgLst>
    <pc:chgData name="Guest User" userId="S::urn:spo:anon#935b7dff6e89fdc902309dedb4fa3411fcf87de3012613f35d2fd409dc161aa8::" providerId="AD" clId="Web-{409FDBE3-A180-4EF1-B934-A5E6906D1C15}"/>
    <pc:docChg chg="modSld">
      <pc:chgData name="Guest User" userId="S::urn:spo:anon#935b7dff6e89fdc902309dedb4fa3411fcf87de3012613f35d2fd409dc161aa8::" providerId="AD" clId="Web-{409FDBE3-A180-4EF1-B934-A5E6906D1C15}" dt="2023-11-14T17:40:21.778" v="151" actId="20577"/>
      <pc:docMkLst>
        <pc:docMk/>
      </pc:docMkLst>
      <pc:sldChg chg="modSp">
        <pc:chgData name="Guest User" userId="S::urn:spo:anon#935b7dff6e89fdc902309dedb4fa3411fcf87de3012613f35d2fd409dc161aa8::" providerId="AD" clId="Web-{409FDBE3-A180-4EF1-B934-A5E6906D1C15}" dt="2023-11-14T17:40:21.778" v="151" actId="20577"/>
        <pc:sldMkLst>
          <pc:docMk/>
          <pc:sldMk cId="4203395412" sldId="275"/>
        </pc:sldMkLst>
        <pc:spChg chg="mod">
          <ac:chgData name="Guest User" userId="S::urn:spo:anon#935b7dff6e89fdc902309dedb4fa3411fcf87de3012613f35d2fd409dc161aa8::" providerId="AD" clId="Web-{409FDBE3-A180-4EF1-B934-A5E6906D1C15}" dt="2023-11-14T17:40:18.965" v="149" actId="14100"/>
          <ac:spMkLst>
            <pc:docMk/>
            <pc:sldMk cId="4203395412" sldId="275"/>
            <ac:spMk id="4" creationId="{C881480C-9C9F-F7A1-0E92-9B5B6995504D}"/>
          </ac:spMkLst>
        </pc:spChg>
        <pc:spChg chg="mod">
          <ac:chgData name="Guest User" userId="S::urn:spo:anon#935b7dff6e89fdc902309dedb4fa3411fcf87de3012613f35d2fd409dc161aa8::" providerId="AD" clId="Web-{409FDBE3-A180-4EF1-B934-A5E6906D1C15}" dt="2023-11-14T17:40:21.778" v="151" actId="20577"/>
          <ac:spMkLst>
            <pc:docMk/>
            <pc:sldMk cId="4203395412" sldId="275"/>
            <ac:spMk id="6" creationId="{7D768989-7D87-4E25-F03D-1B33DB90EFAC}"/>
          </ac:spMkLst>
        </pc:spChg>
      </pc:sldChg>
    </pc:docChg>
  </pc:docChgLst>
  <pc:docChgLst>
    <pc:chgData name="Galabo, Rosendy" userId="37e737c3-ab59-42e0-861e-78eb16f122a7" providerId="ADAL" clId="{2D2FCE6B-67F0-774F-8DBC-54421B0705E1}"/>
    <pc:docChg chg="undo redo custSel addSld delSld modSld">
      <pc:chgData name="Galabo, Rosendy" userId="37e737c3-ab59-42e0-861e-78eb16f122a7" providerId="ADAL" clId="{2D2FCE6B-67F0-774F-8DBC-54421B0705E1}" dt="2024-02-21T20:43:16.707" v="1964" actId="14100"/>
      <pc:docMkLst>
        <pc:docMk/>
      </pc:docMkLst>
      <pc:sldChg chg="addSp delSp modSp add del mod">
        <pc:chgData name="Galabo, Rosendy" userId="37e737c3-ab59-42e0-861e-78eb16f122a7" providerId="ADAL" clId="{2D2FCE6B-67F0-774F-8DBC-54421B0705E1}" dt="2024-02-21T20:42:18.060" v="1879"/>
        <pc:sldMkLst>
          <pc:docMk/>
          <pc:sldMk cId="219618485" sldId="258"/>
        </pc:sldMkLst>
        <pc:spChg chg="add del mod">
          <ac:chgData name="Galabo, Rosendy" userId="37e737c3-ab59-42e0-861e-78eb16f122a7" providerId="ADAL" clId="{2D2FCE6B-67F0-774F-8DBC-54421B0705E1}" dt="2024-02-21T18:35:54.085" v="1875" actId="478"/>
          <ac:spMkLst>
            <pc:docMk/>
            <pc:sldMk cId="219618485" sldId="258"/>
            <ac:spMk id="2" creationId="{79E7E7E8-6D01-DBAE-6F02-480F6B2CA909}"/>
          </ac:spMkLst>
        </pc:spChg>
        <pc:spChg chg="mod">
          <ac:chgData name="Galabo, Rosendy" userId="37e737c3-ab59-42e0-861e-78eb16f122a7" providerId="ADAL" clId="{2D2FCE6B-67F0-774F-8DBC-54421B0705E1}" dt="2024-02-21T17:53:39.485" v="364" actId="27636"/>
          <ac:spMkLst>
            <pc:docMk/>
            <pc:sldMk cId="219618485" sldId="258"/>
            <ac:spMk id="3" creationId="{E01ACB81-7811-DACD-F255-2FB51AA402F2}"/>
          </ac:spMkLst>
        </pc:spChg>
        <pc:spChg chg="mod">
          <ac:chgData name="Galabo, Rosendy" userId="37e737c3-ab59-42e0-861e-78eb16f122a7" providerId="ADAL" clId="{2D2FCE6B-67F0-774F-8DBC-54421B0705E1}" dt="2024-02-21T20:42:18.060" v="1879"/>
          <ac:spMkLst>
            <pc:docMk/>
            <pc:sldMk cId="219618485" sldId="258"/>
            <ac:spMk id="4" creationId="{C881480C-9C9F-F7A1-0E92-9B5B6995504D}"/>
          </ac:spMkLst>
        </pc:spChg>
        <pc:spChg chg="mod">
          <ac:chgData name="Galabo, Rosendy" userId="37e737c3-ab59-42e0-861e-78eb16f122a7" providerId="ADAL" clId="{2D2FCE6B-67F0-774F-8DBC-54421B0705E1}" dt="2024-02-21T17:53:39.516" v="366" actId="20577"/>
          <ac:spMkLst>
            <pc:docMk/>
            <pc:sldMk cId="219618485" sldId="258"/>
            <ac:spMk id="5" creationId="{1F37C905-C051-9CCF-FEC1-3C6A85CAED5F}"/>
          </ac:spMkLst>
        </pc:spChg>
        <pc:spChg chg="mod">
          <ac:chgData name="Galabo, Rosendy" userId="37e737c3-ab59-42e0-861e-78eb16f122a7" providerId="ADAL" clId="{2D2FCE6B-67F0-774F-8DBC-54421B0705E1}" dt="2024-02-21T17:57:00.269" v="700" actId="14100"/>
          <ac:spMkLst>
            <pc:docMk/>
            <pc:sldMk cId="219618485" sldId="258"/>
            <ac:spMk id="6" creationId="{7D768989-7D87-4E25-F03D-1B33DB90EFAC}"/>
          </ac:spMkLst>
        </pc:spChg>
        <pc:spChg chg="add mod">
          <ac:chgData name="Galabo, Rosendy" userId="37e737c3-ab59-42e0-861e-78eb16f122a7" providerId="ADAL" clId="{2D2FCE6B-67F0-774F-8DBC-54421B0705E1}" dt="2024-02-21T18:20:37.744" v="1469" actId="1076"/>
          <ac:spMkLst>
            <pc:docMk/>
            <pc:sldMk cId="219618485" sldId="258"/>
            <ac:spMk id="7" creationId="{3707E98A-AFE6-FD79-39D0-B6FE21833E18}"/>
          </ac:spMkLst>
        </pc:spChg>
        <pc:spChg chg="add mod">
          <ac:chgData name="Galabo, Rosendy" userId="37e737c3-ab59-42e0-861e-78eb16f122a7" providerId="ADAL" clId="{2D2FCE6B-67F0-774F-8DBC-54421B0705E1}" dt="2024-02-21T18:21:14.266" v="1500" actId="1076"/>
          <ac:spMkLst>
            <pc:docMk/>
            <pc:sldMk cId="219618485" sldId="258"/>
            <ac:spMk id="8" creationId="{FC406D5B-5340-962C-12E8-2247ED26185A}"/>
          </ac:spMkLst>
        </pc:spChg>
        <pc:spChg chg="add mod">
          <ac:chgData name="Galabo, Rosendy" userId="37e737c3-ab59-42e0-861e-78eb16f122a7" providerId="ADAL" clId="{2D2FCE6B-67F0-774F-8DBC-54421B0705E1}" dt="2024-02-21T18:25:05.398" v="1557" actId="207"/>
          <ac:spMkLst>
            <pc:docMk/>
            <pc:sldMk cId="219618485" sldId="258"/>
            <ac:spMk id="9" creationId="{DC0D6618-8C03-F2DD-714C-4912CA7F7D4B}"/>
          </ac:spMkLst>
        </pc:spChg>
        <pc:spChg chg="add mod">
          <ac:chgData name="Galabo, Rosendy" userId="37e737c3-ab59-42e0-861e-78eb16f122a7" providerId="ADAL" clId="{2D2FCE6B-67F0-774F-8DBC-54421B0705E1}" dt="2024-02-21T18:25:17.935" v="1570" actId="20577"/>
          <ac:spMkLst>
            <pc:docMk/>
            <pc:sldMk cId="219618485" sldId="258"/>
            <ac:spMk id="10" creationId="{9277F362-203E-023B-A28F-11170DDBA298}"/>
          </ac:spMkLst>
        </pc:spChg>
        <pc:spChg chg="mod">
          <ac:chgData name="Galabo, Rosendy" userId="37e737c3-ab59-42e0-861e-78eb16f122a7" providerId="ADAL" clId="{2D2FCE6B-67F0-774F-8DBC-54421B0705E1}" dt="2024-02-21T17:57:19.526" v="707" actId="20577"/>
          <ac:spMkLst>
            <pc:docMk/>
            <pc:sldMk cId="219618485" sldId="258"/>
            <ac:spMk id="12" creationId="{B48E5358-DF02-BEC1-04E8-1F2F38042845}"/>
          </ac:spMkLst>
        </pc:spChg>
        <pc:spChg chg="add mod">
          <ac:chgData name="Galabo, Rosendy" userId="37e737c3-ab59-42e0-861e-78eb16f122a7" providerId="ADAL" clId="{2D2FCE6B-67F0-774F-8DBC-54421B0705E1}" dt="2024-02-21T18:25:24.444" v="1571" actId="571"/>
          <ac:spMkLst>
            <pc:docMk/>
            <pc:sldMk cId="219618485" sldId="258"/>
            <ac:spMk id="13" creationId="{7DC76EF1-EA76-F7F8-6014-2EBA9A074C7E}"/>
          </ac:spMkLst>
        </pc:spChg>
        <pc:spChg chg="del">
          <ac:chgData name="Galabo, Rosendy" userId="37e737c3-ab59-42e0-861e-78eb16f122a7" providerId="ADAL" clId="{2D2FCE6B-67F0-774F-8DBC-54421B0705E1}" dt="2024-02-21T18:50:22.487" v="1878" actId="478"/>
          <ac:spMkLst>
            <pc:docMk/>
            <pc:sldMk cId="219618485" sldId="258"/>
            <ac:spMk id="18" creationId="{385C7E14-7480-1192-3DA1-4F576AD45296}"/>
          </ac:spMkLst>
        </pc:spChg>
      </pc:sldChg>
      <pc:sldChg chg="del">
        <pc:chgData name="Galabo, Rosendy" userId="37e737c3-ab59-42e0-861e-78eb16f122a7" providerId="ADAL" clId="{2D2FCE6B-67F0-774F-8DBC-54421B0705E1}" dt="2024-02-21T18:10:45.023" v="1431" actId="2696"/>
        <pc:sldMkLst>
          <pc:docMk/>
          <pc:sldMk cId="3100692049" sldId="266"/>
        </pc:sldMkLst>
      </pc:sldChg>
      <pc:sldChg chg="del">
        <pc:chgData name="Galabo, Rosendy" userId="37e737c3-ab59-42e0-861e-78eb16f122a7" providerId="ADAL" clId="{2D2FCE6B-67F0-774F-8DBC-54421B0705E1}" dt="2024-02-21T18:10:45.008" v="1427" actId="2696"/>
        <pc:sldMkLst>
          <pc:docMk/>
          <pc:sldMk cId="504994001" sldId="267"/>
        </pc:sldMkLst>
      </pc:sldChg>
      <pc:sldChg chg="del">
        <pc:chgData name="Galabo, Rosendy" userId="37e737c3-ab59-42e0-861e-78eb16f122a7" providerId="ADAL" clId="{2D2FCE6B-67F0-774F-8DBC-54421B0705E1}" dt="2024-02-21T18:10:45.019" v="1430" actId="2696"/>
        <pc:sldMkLst>
          <pc:docMk/>
          <pc:sldMk cId="1604342050" sldId="268"/>
        </pc:sldMkLst>
      </pc:sldChg>
      <pc:sldChg chg="del">
        <pc:chgData name="Galabo, Rosendy" userId="37e737c3-ab59-42e0-861e-78eb16f122a7" providerId="ADAL" clId="{2D2FCE6B-67F0-774F-8DBC-54421B0705E1}" dt="2024-02-21T18:10:45.015" v="1429" actId="2696"/>
        <pc:sldMkLst>
          <pc:docMk/>
          <pc:sldMk cId="4096202638" sldId="269"/>
        </pc:sldMkLst>
      </pc:sldChg>
      <pc:sldChg chg="del">
        <pc:chgData name="Galabo, Rosendy" userId="37e737c3-ab59-42e0-861e-78eb16f122a7" providerId="ADAL" clId="{2D2FCE6B-67F0-774F-8DBC-54421B0705E1}" dt="2024-02-21T18:10:45.033" v="1434" actId="2696"/>
        <pc:sldMkLst>
          <pc:docMk/>
          <pc:sldMk cId="3835929098" sldId="270"/>
        </pc:sldMkLst>
      </pc:sldChg>
      <pc:sldChg chg="del">
        <pc:chgData name="Galabo, Rosendy" userId="37e737c3-ab59-42e0-861e-78eb16f122a7" providerId="ADAL" clId="{2D2FCE6B-67F0-774F-8DBC-54421B0705E1}" dt="2024-02-21T18:10:45.026" v="1432" actId="2696"/>
        <pc:sldMkLst>
          <pc:docMk/>
          <pc:sldMk cId="1219531648" sldId="271"/>
        </pc:sldMkLst>
      </pc:sldChg>
      <pc:sldChg chg="del">
        <pc:chgData name="Galabo, Rosendy" userId="37e737c3-ab59-42e0-861e-78eb16f122a7" providerId="ADAL" clId="{2D2FCE6B-67F0-774F-8DBC-54421B0705E1}" dt="2024-02-21T18:10:45.029" v="1433" actId="2696"/>
        <pc:sldMkLst>
          <pc:docMk/>
          <pc:sldMk cId="218021787" sldId="272"/>
        </pc:sldMkLst>
      </pc:sldChg>
      <pc:sldChg chg="del">
        <pc:chgData name="Galabo, Rosendy" userId="37e737c3-ab59-42e0-861e-78eb16f122a7" providerId="ADAL" clId="{2D2FCE6B-67F0-774F-8DBC-54421B0705E1}" dt="2024-02-21T18:10:45.011" v="1428" actId="2696"/>
        <pc:sldMkLst>
          <pc:docMk/>
          <pc:sldMk cId="3093193196" sldId="274"/>
        </pc:sldMkLst>
      </pc:sldChg>
      <pc:sldChg chg="del">
        <pc:chgData name="Galabo, Rosendy" userId="37e737c3-ab59-42e0-861e-78eb16f122a7" providerId="ADAL" clId="{2D2FCE6B-67F0-774F-8DBC-54421B0705E1}" dt="2024-02-21T18:10:45.037" v="1435" actId="2696"/>
        <pc:sldMkLst>
          <pc:docMk/>
          <pc:sldMk cId="4203395412" sldId="275"/>
        </pc:sldMkLst>
      </pc:sldChg>
      <pc:sldChg chg="del">
        <pc:chgData name="Galabo, Rosendy" userId="37e737c3-ab59-42e0-861e-78eb16f122a7" providerId="ADAL" clId="{2D2FCE6B-67F0-774F-8DBC-54421B0705E1}" dt="2024-02-21T18:10:45.004" v="1426" actId="2696"/>
        <pc:sldMkLst>
          <pc:docMk/>
          <pc:sldMk cId="3360438957" sldId="276"/>
        </pc:sldMkLst>
      </pc:sldChg>
      <pc:sldChg chg="del">
        <pc:chgData name="Galabo, Rosendy" userId="37e737c3-ab59-42e0-861e-78eb16f122a7" providerId="ADAL" clId="{2D2FCE6B-67F0-774F-8DBC-54421B0705E1}" dt="2024-02-21T18:10:45.040" v="1436" actId="2696"/>
        <pc:sldMkLst>
          <pc:docMk/>
          <pc:sldMk cId="1053696418" sldId="278"/>
        </pc:sldMkLst>
      </pc:sldChg>
      <pc:sldChg chg="del">
        <pc:chgData name="Galabo, Rosendy" userId="37e737c3-ab59-42e0-861e-78eb16f122a7" providerId="ADAL" clId="{2D2FCE6B-67F0-774F-8DBC-54421B0705E1}" dt="2024-02-21T18:10:45.069" v="1437" actId="2696"/>
        <pc:sldMkLst>
          <pc:docMk/>
          <pc:sldMk cId="3601957817" sldId="279"/>
        </pc:sldMkLst>
      </pc:sldChg>
      <pc:sldChg chg="addSp delSp modSp mod">
        <pc:chgData name="Galabo, Rosendy" userId="37e737c3-ab59-42e0-861e-78eb16f122a7" providerId="ADAL" clId="{2D2FCE6B-67F0-774F-8DBC-54421B0705E1}" dt="2024-02-21T20:43:16.707" v="1964" actId="14100"/>
        <pc:sldMkLst>
          <pc:docMk/>
          <pc:sldMk cId="2646642570" sldId="280"/>
        </pc:sldMkLst>
        <pc:spChg chg="add mod">
          <ac:chgData name="Galabo, Rosendy" userId="37e737c3-ab59-42e0-861e-78eb16f122a7" providerId="ADAL" clId="{2D2FCE6B-67F0-774F-8DBC-54421B0705E1}" dt="2024-02-21T18:33:38.735" v="1782" actId="20577"/>
          <ac:spMkLst>
            <pc:docMk/>
            <pc:sldMk cId="2646642570" sldId="280"/>
            <ac:spMk id="2" creationId="{CFFE57C6-B7B9-0293-DED2-DD990CF2589A}"/>
          </ac:spMkLst>
        </pc:spChg>
        <pc:spChg chg="mod">
          <ac:chgData name="Galabo, Rosendy" userId="37e737c3-ab59-42e0-861e-78eb16f122a7" providerId="ADAL" clId="{2D2FCE6B-67F0-774F-8DBC-54421B0705E1}" dt="2024-02-21T18:09:35.780" v="1368" actId="27636"/>
          <ac:spMkLst>
            <pc:docMk/>
            <pc:sldMk cId="2646642570" sldId="280"/>
            <ac:spMk id="3" creationId="{E01ACB81-7811-DACD-F255-2FB51AA402F2}"/>
          </ac:spMkLst>
        </pc:spChg>
        <pc:spChg chg="mod">
          <ac:chgData name="Galabo, Rosendy" userId="37e737c3-ab59-42e0-861e-78eb16f122a7" providerId="ADAL" clId="{2D2FCE6B-67F0-774F-8DBC-54421B0705E1}" dt="2024-02-21T20:43:16.707" v="1964" actId="14100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Galabo, Rosendy" userId="37e737c3-ab59-42e0-861e-78eb16f122a7" providerId="ADAL" clId="{2D2FCE6B-67F0-774F-8DBC-54421B0705E1}" dt="2024-02-21T18:09:36.399" v="1374" actId="20577"/>
          <ac:spMkLst>
            <pc:docMk/>
            <pc:sldMk cId="2646642570" sldId="280"/>
            <ac:spMk id="5" creationId="{1F37C905-C051-9CCF-FEC1-3C6A85CAED5F}"/>
          </ac:spMkLst>
        </pc:spChg>
        <pc:spChg chg="mod">
          <ac:chgData name="Galabo, Rosendy" userId="37e737c3-ab59-42e0-861e-78eb16f122a7" providerId="ADAL" clId="{2D2FCE6B-67F0-774F-8DBC-54421B0705E1}" dt="2024-02-21T18:10:30.671" v="1424" actId="20577"/>
          <ac:spMkLst>
            <pc:docMk/>
            <pc:sldMk cId="2646642570" sldId="280"/>
            <ac:spMk id="6" creationId="{7D768989-7D87-4E25-F03D-1B33DB90EFAC}"/>
          </ac:spMkLst>
        </pc:spChg>
        <pc:spChg chg="add mod">
          <ac:chgData name="Galabo, Rosendy" userId="37e737c3-ab59-42e0-861e-78eb16f122a7" providerId="ADAL" clId="{2D2FCE6B-67F0-774F-8DBC-54421B0705E1}" dt="2024-02-21T18:33:48.316" v="1797" actId="1037"/>
          <ac:spMkLst>
            <pc:docMk/>
            <pc:sldMk cId="2646642570" sldId="280"/>
            <ac:spMk id="7" creationId="{48B9A9ED-C417-003D-6440-F6538282D152}"/>
          </ac:spMkLst>
        </pc:spChg>
        <pc:spChg chg="mod">
          <ac:chgData name="Galabo, Rosendy" userId="37e737c3-ab59-42e0-861e-78eb16f122a7" providerId="ADAL" clId="{2D2FCE6B-67F0-774F-8DBC-54421B0705E1}" dt="2024-02-21T18:07:35.192" v="1195"/>
          <ac:spMkLst>
            <pc:docMk/>
            <pc:sldMk cId="2646642570" sldId="280"/>
            <ac:spMk id="9" creationId="{391A9CEC-EACD-61CA-D5D9-ACD5D22C1E7F}"/>
          </ac:spMkLst>
        </pc:spChg>
        <pc:spChg chg="del">
          <ac:chgData name="Galabo, Rosendy" userId="37e737c3-ab59-42e0-861e-78eb16f122a7" providerId="ADAL" clId="{2D2FCE6B-67F0-774F-8DBC-54421B0705E1}" dt="2024-02-21T18:50:19.582" v="1877" actId="478"/>
          <ac:spMkLst>
            <pc:docMk/>
            <pc:sldMk cId="2646642570" sldId="280"/>
            <ac:spMk id="10" creationId="{6E817827-D22F-BE37-6E8D-F6DB4561D84B}"/>
          </ac:spMkLst>
        </pc:spChg>
        <pc:spChg chg="add mod">
          <ac:chgData name="Galabo, Rosendy" userId="37e737c3-ab59-42e0-861e-78eb16f122a7" providerId="ADAL" clId="{2D2FCE6B-67F0-774F-8DBC-54421B0705E1}" dt="2024-02-21T18:33:44.850" v="1796" actId="20577"/>
          <ac:spMkLst>
            <pc:docMk/>
            <pc:sldMk cId="2646642570" sldId="280"/>
            <ac:spMk id="11" creationId="{79ECA41E-B785-648B-2B53-2992DB15BAEA}"/>
          </ac:spMkLst>
        </pc:spChg>
        <pc:spChg chg="add mod">
          <ac:chgData name="Galabo, Rosendy" userId="37e737c3-ab59-42e0-861e-78eb16f122a7" providerId="ADAL" clId="{2D2FCE6B-67F0-774F-8DBC-54421B0705E1}" dt="2024-02-21T18:33:50.738" v="1798"/>
          <ac:spMkLst>
            <pc:docMk/>
            <pc:sldMk cId="2646642570" sldId="280"/>
            <ac:spMk id="13" creationId="{DF1AB4D9-0F95-A33E-85E1-35CDCC7B23D9}"/>
          </ac:spMkLst>
        </pc:spChg>
        <pc:spChg chg="add mod">
          <ac:chgData name="Galabo, Rosendy" userId="37e737c3-ab59-42e0-861e-78eb16f122a7" providerId="ADAL" clId="{2D2FCE6B-67F0-774F-8DBC-54421B0705E1}" dt="2024-02-21T18:33:50.738" v="1798"/>
          <ac:spMkLst>
            <pc:docMk/>
            <pc:sldMk cId="2646642570" sldId="280"/>
            <ac:spMk id="14" creationId="{4A499A67-872C-1525-49F1-D85985DC2092}"/>
          </ac:spMkLst>
        </pc:spChg>
        <pc:spChg chg="add mod">
          <ac:chgData name="Galabo, Rosendy" userId="37e737c3-ab59-42e0-861e-78eb16f122a7" providerId="ADAL" clId="{2D2FCE6B-67F0-774F-8DBC-54421B0705E1}" dt="2024-02-21T18:33:50.738" v="1798"/>
          <ac:spMkLst>
            <pc:docMk/>
            <pc:sldMk cId="2646642570" sldId="280"/>
            <ac:spMk id="15" creationId="{912166AD-FFC9-C64A-ADCF-A5DFFA5A9DF4}"/>
          </ac:spMkLst>
        </pc:spChg>
        <pc:spChg chg="add mod">
          <ac:chgData name="Galabo, Rosendy" userId="37e737c3-ab59-42e0-861e-78eb16f122a7" providerId="ADAL" clId="{2D2FCE6B-67F0-774F-8DBC-54421B0705E1}" dt="2024-02-21T18:33:56.567" v="1800" actId="1076"/>
          <ac:spMkLst>
            <pc:docMk/>
            <pc:sldMk cId="2646642570" sldId="280"/>
            <ac:spMk id="16" creationId="{DE1CBCCE-DE18-4D31-9EDA-F961974D9F11}"/>
          </ac:spMkLst>
        </pc:spChg>
        <pc:spChg chg="add mod">
          <ac:chgData name="Galabo, Rosendy" userId="37e737c3-ab59-42e0-861e-78eb16f122a7" providerId="ADAL" clId="{2D2FCE6B-67F0-774F-8DBC-54421B0705E1}" dt="2024-02-21T18:33:56.567" v="1800" actId="1076"/>
          <ac:spMkLst>
            <pc:docMk/>
            <pc:sldMk cId="2646642570" sldId="280"/>
            <ac:spMk id="17" creationId="{1AB4DD6C-4B88-0556-6050-B5023BD02E73}"/>
          </ac:spMkLst>
        </pc:spChg>
        <pc:spChg chg="add mod">
          <ac:chgData name="Galabo, Rosendy" userId="37e737c3-ab59-42e0-861e-78eb16f122a7" providerId="ADAL" clId="{2D2FCE6B-67F0-774F-8DBC-54421B0705E1}" dt="2024-02-21T18:33:56.567" v="1800" actId="1076"/>
          <ac:spMkLst>
            <pc:docMk/>
            <pc:sldMk cId="2646642570" sldId="280"/>
            <ac:spMk id="18" creationId="{2E26D794-11B1-911B-15B4-95838880C05C}"/>
          </ac:spMkLst>
        </pc:spChg>
        <pc:spChg chg="add mod">
          <ac:chgData name="Galabo, Rosendy" userId="37e737c3-ab59-42e0-861e-78eb16f122a7" providerId="ADAL" clId="{2D2FCE6B-67F0-774F-8DBC-54421B0705E1}" dt="2024-02-21T18:34:05.001" v="1802" actId="1076"/>
          <ac:spMkLst>
            <pc:docMk/>
            <pc:sldMk cId="2646642570" sldId="280"/>
            <ac:spMk id="19" creationId="{8BFCFCC6-E381-253E-91CE-6F589B0604E1}"/>
          </ac:spMkLst>
        </pc:spChg>
        <pc:spChg chg="add mod">
          <ac:chgData name="Galabo, Rosendy" userId="37e737c3-ab59-42e0-861e-78eb16f122a7" providerId="ADAL" clId="{2D2FCE6B-67F0-774F-8DBC-54421B0705E1}" dt="2024-02-21T18:34:05.001" v="1802" actId="1076"/>
          <ac:spMkLst>
            <pc:docMk/>
            <pc:sldMk cId="2646642570" sldId="280"/>
            <ac:spMk id="20" creationId="{EAF5D1BE-3729-9900-1AE7-A5502D0BE775}"/>
          </ac:spMkLst>
        </pc:spChg>
        <pc:spChg chg="add mod">
          <ac:chgData name="Galabo, Rosendy" userId="37e737c3-ab59-42e0-861e-78eb16f122a7" providerId="ADAL" clId="{2D2FCE6B-67F0-774F-8DBC-54421B0705E1}" dt="2024-02-21T18:34:05.001" v="1802" actId="1076"/>
          <ac:spMkLst>
            <pc:docMk/>
            <pc:sldMk cId="2646642570" sldId="280"/>
            <ac:spMk id="21" creationId="{D59AF760-D6C6-3EC2-4547-D78720DA0878}"/>
          </ac:spMkLst>
        </pc:spChg>
        <pc:spChg chg="add mod">
          <ac:chgData name="Galabo, Rosendy" userId="37e737c3-ab59-42e0-861e-78eb16f122a7" providerId="ADAL" clId="{2D2FCE6B-67F0-774F-8DBC-54421B0705E1}" dt="2024-02-21T18:34:14.311" v="1803"/>
          <ac:spMkLst>
            <pc:docMk/>
            <pc:sldMk cId="2646642570" sldId="280"/>
            <ac:spMk id="22" creationId="{9017F3BF-924D-C452-1557-AD8334375DCE}"/>
          </ac:spMkLst>
        </pc:spChg>
        <pc:spChg chg="add mod">
          <ac:chgData name="Galabo, Rosendy" userId="37e737c3-ab59-42e0-861e-78eb16f122a7" providerId="ADAL" clId="{2D2FCE6B-67F0-774F-8DBC-54421B0705E1}" dt="2024-02-21T18:34:14.311" v="1803"/>
          <ac:spMkLst>
            <pc:docMk/>
            <pc:sldMk cId="2646642570" sldId="280"/>
            <ac:spMk id="23" creationId="{65ADD986-CFCA-8ABA-6708-A16BD5B8E4B5}"/>
          </ac:spMkLst>
        </pc:spChg>
        <pc:spChg chg="add mod">
          <ac:chgData name="Galabo, Rosendy" userId="37e737c3-ab59-42e0-861e-78eb16f122a7" providerId="ADAL" clId="{2D2FCE6B-67F0-774F-8DBC-54421B0705E1}" dt="2024-02-21T18:34:14.311" v="1803"/>
          <ac:spMkLst>
            <pc:docMk/>
            <pc:sldMk cId="2646642570" sldId="280"/>
            <ac:spMk id="24" creationId="{5A71A5D9-DA79-BD91-DA59-FA402E4AE360}"/>
          </ac:spMkLst>
        </pc:spChg>
        <pc:spChg chg="add mod">
          <ac:chgData name="Galabo, Rosendy" userId="37e737c3-ab59-42e0-861e-78eb16f122a7" providerId="ADAL" clId="{2D2FCE6B-67F0-774F-8DBC-54421B0705E1}" dt="2024-02-21T18:34:37.772" v="1809" actId="115"/>
          <ac:spMkLst>
            <pc:docMk/>
            <pc:sldMk cId="2646642570" sldId="280"/>
            <ac:spMk id="25" creationId="{11104A3F-3C46-AD65-25F9-994712DAB508}"/>
          </ac:spMkLst>
        </pc:spChg>
        <pc:spChg chg="add mod">
          <ac:chgData name="Galabo, Rosendy" userId="37e737c3-ab59-42e0-861e-78eb16f122a7" providerId="ADAL" clId="{2D2FCE6B-67F0-774F-8DBC-54421B0705E1}" dt="2024-02-21T18:34:35.528" v="1808" actId="115"/>
          <ac:spMkLst>
            <pc:docMk/>
            <pc:sldMk cId="2646642570" sldId="280"/>
            <ac:spMk id="26" creationId="{64405C3F-EA45-DC34-7138-D53B3C02C91C}"/>
          </ac:spMkLst>
        </pc:spChg>
        <pc:spChg chg="add mod">
          <ac:chgData name="Galabo, Rosendy" userId="37e737c3-ab59-42e0-861e-78eb16f122a7" providerId="ADAL" clId="{2D2FCE6B-67F0-774F-8DBC-54421B0705E1}" dt="2024-02-21T18:34:40.859" v="1811" actId="14100"/>
          <ac:spMkLst>
            <pc:docMk/>
            <pc:sldMk cId="2646642570" sldId="280"/>
            <ac:spMk id="27" creationId="{4DC9DCC1-F372-18B7-1574-EFFF36D3805F}"/>
          </ac:spMkLst>
        </pc:spChg>
        <pc:spChg chg="add mod">
          <ac:chgData name="Galabo, Rosendy" userId="37e737c3-ab59-42e0-861e-78eb16f122a7" providerId="ADAL" clId="{2D2FCE6B-67F0-774F-8DBC-54421B0705E1}" dt="2024-02-21T18:35:04.363" v="1814" actId="1076"/>
          <ac:spMkLst>
            <pc:docMk/>
            <pc:sldMk cId="2646642570" sldId="280"/>
            <ac:spMk id="28" creationId="{1A51DA77-AFCA-5F3D-37D1-EEEC62C95F6E}"/>
          </ac:spMkLst>
        </pc:spChg>
        <pc:spChg chg="add mod">
          <ac:chgData name="Galabo, Rosendy" userId="37e737c3-ab59-42e0-861e-78eb16f122a7" providerId="ADAL" clId="{2D2FCE6B-67F0-774F-8DBC-54421B0705E1}" dt="2024-02-21T18:35:48.609" v="1874" actId="20577"/>
          <ac:spMkLst>
            <pc:docMk/>
            <pc:sldMk cId="2646642570" sldId="280"/>
            <ac:spMk id="29" creationId="{98EB2E11-F5FF-F4D9-FC17-4417496EA271}"/>
          </ac:spMkLst>
        </pc:spChg>
        <pc:spChg chg="add mod">
          <ac:chgData name="Galabo, Rosendy" userId="37e737c3-ab59-42e0-861e-78eb16f122a7" providerId="ADAL" clId="{2D2FCE6B-67F0-774F-8DBC-54421B0705E1}" dt="2024-02-21T18:35:45.413" v="1872" actId="20577"/>
          <ac:spMkLst>
            <pc:docMk/>
            <pc:sldMk cId="2646642570" sldId="280"/>
            <ac:spMk id="30" creationId="{825FBBDF-FFD0-DE05-3C0C-36B9B7C8280A}"/>
          </ac:spMkLst>
        </pc:spChg>
        <pc:spChg chg="add mod">
          <ac:chgData name="Galabo, Rosendy" userId="37e737c3-ab59-42e0-861e-78eb16f122a7" providerId="ADAL" clId="{2D2FCE6B-67F0-774F-8DBC-54421B0705E1}" dt="2024-02-21T18:35:41.944" v="1868" actId="20577"/>
          <ac:spMkLst>
            <pc:docMk/>
            <pc:sldMk cId="2646642570" sldId="280"/>
            <ac:spMk id="31" creationId="{D6D7AEB3-16E5-0A0B-31E5-71C39EA8B414}"/>
          </ac:spMkLst>
        </pc:spChg>
        <pc:picChg chg="add mod">
          <ac:chgData name="Galabo, Rosendy" userId="37e737c3-ab59-42e0-861e-78eb16f122a7" providerId="ADAL" clId="{2D2FCE6B-67F0-774F-8DBC-54421B0705E1}" dt="2024-02-21T18:07:44.889" v="1197"/>
          <ac:picMkLst>
            <pc:docMk/>
            <pc:sldMk cId="2646642570" sldId="280"/>
            <ac:picMk id="2" creationId="{9A414BEB-05B6-DBB2-B88D-3640727C0758}"/>
          </ac:picMkLst>
        </pc:picChg>
        <pc:picChg chg="add mod">
          <ac:chgData name="Galabo, Rosendy" userId="37e737c3-ab59-42e0-861e-78eb16f122a7" providerId="ADAL" clId="{2D2FCE6B-67F0-774F-8DBC-54421B0705E1}" dt="2024-02-21T18:07:47.081" v="1198"/>
          <ac:picMkLst>
            <pc:docMk/>
            <pc:sldMk cId="2646642570" sldId="280"/>
            <ac:picMk id="7" creationId="{326F4D6C-3A05-D21B-6854-4B030B1BF14B}"/>
          </ac:picMkLst>
        </pc:picChg>
        <pc:picChg chg="add del mod">
          <ac:chgData name="Galabo, Rosendy" userId="37e737c3-ab59-42e0-861e-78eb16f122a7" providerId="ADAL" clId="{2D2FCE6B-67F0-774F-8DBC-54421B0705E1}" dt="2024-02-21T18:07:53.150" v="1203" actId="21"/>
          <ac:picMkLst>
            <pc:docMk/>
            <pc:sldMk cId="2646642570" sldId="280"/>
            <ac:picMk id="11" creationId="{5277C492-DD6C-74AD-425E-686A20FF67C8}"/>
          </ac:picMkLst>
        </pc:picChg>
        <pc:picChg chg="add mod">
          <ac:chgData name="Galabo, Rosendy" userId="37e737c3-ab59-42e0-861e-78eb16f122a7" providerId="ADAL" clId="{2D2FCE6B-67F0-774F-8DBC-54421B0705E1}" dt="2024-02-21T18:09:48.255" v="1376" actId="14100"/>
          <ac:picMkLst>
            <pc:docMk/>
            <pc:sldMk cId="2646642570" sldId="280"/>
            <ac:picMk id="12" creationId="{ABDED5A3-A2B8-1F40-D7D6-CD53DFF73A5D}"/>
          </ac:picMkLst>
        </pc:picChg>
        <pc:picChg chg="add del">
          <ac:chgData name="Galabo, Rosendy" userId="37e737c3-ab59-42e0-861e-78eb16f122a7" providerId="ADAL" clId="{2D2FCE6B-67F0-774F-8DBC-54421B0705E1}" dt="2024-02-21T18:07:53.829" v="1204" actId="478"/>
          <ac:picMkLst>
            <pc:docMk/>
            <pc:sldMk cId="2646642570" sldId="280"/>
            <ac:picMk id="14" creationId="{9437EC05-634F-508B-73BC-E925215132DC}"/>
          </ac:picMkLst>
        </pc:picChg>
      </pc:sldChg>
      <pc:sldChg chg="del">
        <pc:chgData name="Galabo, Rosendy" userId="37e737c3-ab59-42e0-861e-78eb16f122a7" providerId="ADAL" clId="{2D2FCE6B-67F0-774F-8DBC-54421B0705E1}" dt="2024-02-21T18:10:44.998" v="1425" actId="2696"/>
        <pc:sldMkLst>
          <pc:docMk/>
          <pc:sldMk cId="239333440" sldId="281"/>
        </pc:sldMkLst>
      </pc:sldChg>
      <pc:sldChg chg="add del">
        <pc:chgData name="Galabo, Rosendy" userId="37e737c3-ab59-42e0-861e-78eb16f122a7" providerId="ADAL" clId="{2D2FCE6B-67F0-774F-8DBC-54421B0705E1}" dt="2024-02-21T17:50:56.486" v="4" actId="2696"/>
        <pc:sldMkLst>
          <pc:docMk/>
          <pc:sldMk cId="1643959940" sldId="282"/>
        </pc:sldMkLst>
      </pc:sldChg>
      <pc:sldChg chg="addSp delSp modSp mod">
        <pc:chgData name="Galabo, Rosendy" userId="37e737c3-ab59-42e0-861e-78eb16f122a7" providerId="ADAL" clId="{2D2FCE6B-67F0-774F-8DBC-54421B0705E1}" dt="2024-02-21T20:42:47.710" v="1920" actId="27636"/>
        <pc:sldMkLst>
          <pc:docMk/>
          <pc:sldMk cId="1956639075" sldId="283"/>
        </pc:sldMkLst>
        <pc:spChg chg="mod">
          <ac:chgData name="Galabo, Rosendy" userId="37e737c3-ab59-42e0-861e-78eb16f122a7" providerId="ADAL" clId="{2D2FCE6B-67F0-774F-8DBC-54421B0705E1}" dt="2024-02-21T18:00:13.921" v="902" actId="27636"/>
          <ac:spMkLst>
            <pc:docMk/>
            <pc:sldMk cId="1956639075" sldId="283"/>
            <ac:spMk id="3" creationId="{E01ACB81-7811-DACD-F255-2FB51AA402F2}"/>
          </ac:spMkLst>
        </pc:spChg>
        <pc:spChg chg="mod">
          <ac:chgData name="Galabo, Rosendy" userId="37e737c3-ab59-42e0-861e-78eb16f122a7" providerId="ADAL" clId="{2D2FCE6B-67F0-774F-8DBC-54421B0705E1}" dt="2024-02-21T20:42:47.710" v="1920" actId="27636"/>
          <ac:spMkLst>
            <pc:docMk/>
            <pc:sldMk cId="1956639075" sldId="283"/>
            <ac:spMk id="4" creationId="{C881480C-9C9F-F7A1-0E92-9B5B6995504D}"/>
          </ac:spMkLst>
        </pc:spChg>
        <pc:spChg chg="mod">
          <ac:chgData name="Galabo, Rosendy" userId="37e737c3-ab59-42e0-861e-78eb16f122a7" providerId="ADAL" clId="{2D2FCE6B-67F0-774F-8DBC-54421B0705E1}" dt="2024-02-21T18:00:15.368" v="909" actId="20577"/>
          <ac:spMkLst>
            <pc:docMk/>
            <pc:sldMk cId="1956639075" sldId="283"/>
            <ac:spMk id="5" creationId="{1F37C905-C051-9CCF-FEC1-3C6A85CAED5F}"/>
          </ac:spMkLst>
        </pc:spChg>
        <pc:spChg chg="mod">
          <ac:chgData name="Galabo, Rosendy" userId="37e737c3-ab59-42e0-861e-78eb16f122a7" providerId="ADAL" clId="{2D2FCE6B-67F0-774F-8DBC-54421B0705E1}" dt="2024-02-21T18:04:30.962" v="1192" actId="20577"/>
          <ac:spMkLst>
            <pc:docMk/>
            <pc:sldMk cId="1956639075" sldId="283"/>
            <ac:spMk id="6" creationId="{7D768989-7D87-4E25-F03D-1B33DB90EFAC}"/>
          </ac:spMkLst>
        </pc:spChg>
        <pc:spChg chg="add mod">
          <ac:chgData name="Galabo, Rosendy" userId="37e737c3-ab59-42e0-861e-78eb16f122a7" providerId="ADAL" clId="{2D2FCE6B-67F0-774F-8DBC-54421B0705E1}" dt="2024-02-21T18:26:19.682" v="1607" actId="1076"/>
          <ac:spMkLst>
            <pc:docMk/>
            <pc:sldMk cId="1956639075" sldId="283"/>
            <ac:spMk id="7" creationId="{D3555AE3-E5C5-12DC-4392-EB7FF1520148}"/>
          </ac:spMkLst>
        </pc:spChg>
        <pc:spChg chg="add mod">
          <ac:chgData name="Galabo, Rosendy" userId="37e737c3-ab59-42e0-861e-78eb16f122a7" providerId="ADAL" clId="{2D2FCE6B-67F0-774F-8DBC-54421B0705E1}" dt="2024-02-21T18:26:14.594" v="1605" actId="115"/>
          <ac:spMkLst>
            <pc:docMk/>
            <pc:sldMk cId="1956639075" sldId="283"/>
            <ac:spMk id="8" creationId="{AAE08010-643F-C3E1-4F59-AF598F8F6C8D}"/>
          </ac:spMkLst>
        </pc:spChg>
        <pc:spChg chg="add mod">
          <ac:chgData name="Galabo, Rosendy" userId="37e737c3-ab59-42e0-861e-78eb16f122a7" providerId="ADAL" clId="{2D2FCE6B-67F0-774F-8DBC-54421B0705E1}" dt="2024-02-21T18:27:07.413" v="1629" actId="1076"/>
          <ac:spMkLst>
            <pc:docMk/>
            <pc:sldMk cId="1956639075" sldId="283"/>
            <ac:spMk id="9" creationId="{D03DF7A2-E41A-B078-BCDE-A5837CB46F85}"/>
          </ac:spMkLst>
        </pc:spChg>
        <pc:spChg chg="add mod">
          <ac:chgData name="Galabo, Rosendy" userId="37e737c3-ab59-42e0-861e-78eb16f122a7" providerId="ADAL" clId="{2D2FCE6B-67F0-774F-8DBC-54421B0705E1}" dt="2024-02-21T18:26:39.358" v="1617" actId="1076"/>
          <ac:spMkLst>
            <pc:docMk/>
            <pc:sldMk cId="1956639075" sldId="283"/>
            <ac:spMk id="10" creationId="{D617A501-4FC0-8572-B9BE-A171656147AE}"/>
          </ac:spMkLst>
        </pc:spChg>
        <pc:spChg chg="add del mod">
          <ac:chgData name="Galabo, Rosendy" userId="37e737c3-ab59-42e0-861e-78eb16f122a7" providerId="ADAL" clId="{2D2FCE6B-67F0-774F-8DBC-54421B0705E1}" dt="2024-02-21T18:26:57.186" v="1627" actId="478"/>
          <ac:spMkLst>
            <pc:docMk/>
            <pc:sldMk cId="1956639075" sldId="283"/>
            <ac:spMk id="11" creationId="{D0655C87-E778-D0A3-292C-1C0482717A14}"/>
          </ac:spMkLst>
        </pc:spChg>
        <pc:spChg chg="add mod">
          <ac:chgData name="Galabo, Rosendy" userId="37e737c3-ab59-42e0-861e-78eb16f122a7" providerId="ADAL" clId="{2D2FCE6B-67F0-774F-8DBC-54421B0705E1}" dt="2024-02-21T18:27:19.133" v="1646" actId="14100"/>
          <ac:spMkLst>
            <pc:docMk/>
            <pc:sldMk cId="1956639075" sldId="283"/>
            <ac:spMk id="12" creationId="{2A8242B0-D155-77F2-8F25-0508518771E2}"/>
          </ac:spMkLst>
        </pc:spChg>
        <pc:spChg chg="add mod">
          <ac:chgData name="Galabo, Rosendy" userId="37e737c3-ab59-42e0-861e-78eb16f122a7" providerId="ADAL" clId="{2D2FCE6B-67F0-774F-8DBC-54421B0705E1}" dt="2024-02-21T18:27:46.369" v="1683" actId="1035"/>
          <ac:spMkLst>
            <pc:docMk/>
            <pc:sldMk cId="1956639075" sldId="283"/>
            <ac:spMk id="13" creationId="{F90CBF37-B8B9-8EE9-9452-DF2EF63D63BC}"/>
          </ac:spMkLst>
        </pc:spChg>
        <pc:spChg chg="add mod">
          <ac:chgData name="Galabo, Rosendy" userId="37e737c3-ab59-42e0-861e-78eb16f122a7" providerId="ADAL" clId="{2D2FCE6B-67F0-774F-8DBC-54421B0705E1}" dt="2024-02-21T18:28:07.083" v="1693" actId="20577"/>
          <ac:spMkLst>
            <pc:docMk/>
            <pc:sldMk cId="1956639075" sldId="283"/>
            <ac:spMk id="14" creationId="{D30C2464-48CC-F58B-9FD1-5454003E20A8}"/>
          </ac:spMkLst>
        </pc:spChg>
        <pc:spChg chg="add mod">
          <ac:chgData name="Galabo, Rosendy" userId="37e737c3-ab59-42e0-861e-78eb16f122a7" providerId="ADAL" clId="{2D2FCE6B-67F0-774F-8DBC-54421B0705E1}" dt="2024-02-21T18:31:54.971" v="1736" actId="1076"/>
          <ac:spMkLst>
            <pc:docMk/>
            <pc:sldMk cId="1956639075" sldId="283"/>
            <ac:spMk id="15" creationId="{8EF46540-4116-6C95-E794-43A570A7A5C3}"/>
          </ac:spMkLst>
        </pc:spChg>
        <pc:spChg chg="add mod">
          <ac:chgData name="Galabo, Rosendy" userId="37e737c3-ab59-42e0-861e-78eb16f122a7" providerId="ADAL" clId="{2D2FCE6B-67F0-774F-8DBC-54421B0705E1}" dt="2024-02-21T18:32:41.557" v="1758" actId="115"/>
          <ac:spMkLst>
            <pc:docMk/>
            <pc:sldMk cId="1956639075" sldId="283"/>
            <ac:spMk id="16" creationId="{7DEC60B9-2586-7A47-60CF-E2F86671D86E}"/>
          </ac:spMkLst>
        </pc:spChg>
        <pc:spChg chg="mod">
          <ac:chgData name="Galabo, Rosendy" userId="37e737c3-ab59-42e0-861e-78eb16f122a7" providerId="ADAL" clId="{2D2FCE6B-67F0-774F-8DBC-54421B0705E1}" dt="2024-02-21T18:04:47.926" v="1194" actId="20577"/>
          <ac:spMkLst>
            <pc:docMk/>
            <pc:sldMk cId="1956639075" sldId="283"/>
            <ac:spMk id="18" creationId="{C14052E6-ADFF-C0CE-BAAB-45AFC9030D6E}"/>
          </ac:spMkLst>
        </pc:spChg>
        <pc:spChg chg="del">
          <ac:chgData name="Galabo, Rosendy" userId="37e737c3-ab59-42e0-861e-78eb16f122a7" providerId="ADAL" clId="{2D2FCE6B-67F0-774F-8DBC-54421B0705E1}" dt="2024-02-21T18:50:16.742" v="1876" actId="478"/>
          <ac:spMkLst>
            <pc:docMk/>
            <pc:sldMk cId="1956639075" sldId="283"/>
            <ac:spMk id="19" creationId="{5276A5D1-F526-A33F-44C9-A2A8CDB79030}"/>
          </ac:spMkLst>
        </pc:spChg>
        <pc:spChg chg="add mod">
          <ac:chgData name="Galabo, Rosendy" userId="37e737c3-ab59-42e0-861e-78eb16f122a7" providerId="ADAL" clId="{2D2FCE6B-67F0-774F-8DBC-54421B0705E1}" dt="2024-02-21T18:32:50.147" v="1761" actId="1076"/>
          <ac:spMkLst>
            <pc:docMk/>
            <pc:sldMk cId="1956639075" sldId="283"/>
            <ac:spMk id="20" creationId="{40C5A12E-8673-6FCF-3FD6-7D7BD859D311}"/>
          </ac:spMkLst>
        </pc:spChg>
        <pc:spChg chg="add mod">
          <ac:chgData name="Galabo, Rosendy" userId="37e737c3-ab59-42e0-861e-78eb16f122a7" providerId="ADAL" clId="{2D2FCE6B-67F0-774F-8DBC-54421B0705E1}" dt="2024-02-21T18:32:56.242" v="1765" actId="1037"/>
          <ac:spMkLst>
            <pc:docMk/>
            <pc:sldMk cId="1956639075" sldId="283"/>
            <ac:spMk id="21" creationId="{45F5743B-FBE2-F6B2-E3CB-F326FF59482B}"/>
          </ac:spMkLst>
        </pc:spChg>
        <pc:spChg chg="add mod">
          <ac:chgData name="Galabo, Rosendy" userId="37e737c3-ab59-42e0-861e-78eb16f122a7" providerId="ADAL" clId="{2D2FCE6B-67F0-774F-8DBC-54421B0705E1}" dt="2024-02-21T18:33:01.165" v="1766"/>
          <ac:spMkLst>
            <pc:docMk/>
            <pc:sldMk cId="1956639075" sldId="283"/>
            <ac:spMk id="22" creationId="{62A098E9-EF7E-6D09-2495-AE7AC0DD39D6}"/>
          </ac:spMkLst>
        </pc:spChg>
        <pc:spChg chg="add mod">
          <ac:chgData name="Galabo, Rosendy" userId="37e737c3-ab59-42e0-861e-78eb16f122a7" providerId="ADAL" clId="{2D2FCE6B-67F0-774F-8DBC-54421B0705E1}" dt="2024-02-21T18:33:01.165" v="1766"/>
          <ac:spMkLst>
            <pc:docMk/>
            <pc:sldMk cId="1956639075" sldId="283"/>
            <ac:spMk id="23" creationId="{BFE9536A-4C0D-FC6D-31AB-A511572539E6}"/>
          </ac:spMkLst>
        </pc:spChg>
        <pc:spChg chg="add mod">
          <ac:chgData name="Galabo, Rosendy" userId="37e737c3-ab59-42e0-861e-78eb16f122a7" providerId="ADAL" clId="{2D2FCE6B-67F0-774F-8DBC-54421B0705E1}" dt="2024-02-21T18:33:01.165" v="1766"/>
          <ac:spMkLst>
            <pc:docMk/>
            <pc:sldMk cId="1956639075" sldId="283"/>
            <ac:spMk id="24" creationId="{B64319A6-0584-D72C-360E-79E4FDF51FF5}"/>
          </ac:spMkLst>
        </pc:spChg>
        <pc:spChg chg="add mod">
          <ac:chgData name="Galabo, Rosendy" userId="37e737c3-ab59-42e0-861e-78eb16f122a7" providerId="ADAL" clId="{2D2FCE6B-67F0-774F-8DBC-54421B0705E1}" dt="2024-02-21T18:33:09.347" v="1768" actId="1076"/>
          <ac:spMkLst>
            <pc:docMk/>
            <pc:sldMk cId="1956639075" sldId="283"/>
            <ac:spMk id="25" creationId="{24EE260B-BC78-AB95-79A9-50B949201A4F}"/>
          </ac:spMkLst>
        </pc:spChg>
        <pc:spChg chg="add mod">
          <ac:chgData name="Galabo, Rosendy" userId="37e737c3-ab59-42e0-861e-78eb16f122a7" providerId="ADAL" clId="{2D2FCE6B-67F0-774F-8DBC-54421B0705E1}" dt="2024-02-21T18:33:09.347" v="1768" actId="1076"/>
          <ac:spMkLst>
            <pc:docMk/>
            <pc:sldMk cId="1956639075" sldId="283"/>
            <ac:spMk id="26" creationId="{85876B6D-E026-BB98-99FA-26A9B6B54BA4}"/>
          </ac:spMkLst>
        </pc:spChg>
        <pc:spChg chg="add mod">
          <ac:chgData name="Galabo, Rosendy" userId="37e737c3-ab59-42e0-861e-78eb16f122a7" providerId="ADAL" clId="{2D2FCE6B-67F0-774F-8DBC-54421B0705E1}" dt="2024-02-21T18:33:09.347" v="1768" actId="1076"/>
          <ac:spMkLst>
            <pc:docMk/>
            <pc:sldMk cId="1956639075" sldId="283"/>
            <ac:spMk id="27" creationId="{D8A73C9D-F91F-9B1E-170A-ECA3C9BBA436}"/>
          </ac:spMkLst>
        </pc:spChg>
        <pc:spChg chg="add mod">
          <ac:chgData name="Galabo, Rosendy" userId="37e737c3-ab59-42e0-861e-78eb16f122a7" providerId="ADAL" clId="{2D2FCE6B-67F0-774F-8DBC-54421B0705E1}" dt="2024-02-21T18:33:10.880" v="1769"/>
          <ac:spMkLst>
            <pc:docMk/>
            <pc:sldMk cId="1956639075" sldId="283"/>
            <ac:spMk id="28" creationId="{D90C17E3-A581-6177-D5E3-782C961C532E}"/>
          </ac:spMkLst>
        </pc:spChg>
        <pc:spChg chg="add mod">
          <ac:chgData name="Galabo, Rosendy" userId="37e737c3-ab59-42e0-861e-78eb16f122a7" providerId="ADAL" clId="{2D2FCE6B-67F0-774F-8DBC-54421B0705E1}" dt="2024-02-21T18:33:10.880" v="1769"/>
          <ac:spMkLst>
            <pc:docMk/>
            <pc:sldMk cId="1956639075" sldId="283"/>
            <ac:spMk id="29" creationId="{6CF05AA7-69B8-8977-5EE1-43DE1FC4FD62}"/>
          </ac:spMkLst>
        </pc:spChg>
        <pc:spChg chg="add mod">
          <ac:chgData name="Galabo, Rosendy" userId="37e737c3-ab59-42e0-861e-78eb16f122a7" providerId="ADAL" clId="{2D2FCE6B-67F0-774F-8DBC-54421B0705E1}" dt="2024-02-21T18:33:10.880" v="1769"/>
          <ac:spMkLst>
            <pc:docMk/>
            <pc:sldMk cId="1956639075" sldId="283"/>
            <ac:spMk id="30" creationId="{2C4B2494-9FCB-B179-39F0-6BAED5CE47CB}"/>
          </ac:spMkLst>
        </pc:spChg>
        <pc:spChg chg="add mod">
          <ac:chgData name="Galabo, Rosendy" userId="37e737c3-ab59-42e0-861e-78eb16f122a7" providerId="ADAL" clId="{2D2FCE6B-67F0-774F-8DBC-54421B0705E1}" dt="2024-02-21T18:33:19.006" v="1771" actId="1076"/>
          <ac:spMkLst>
            <pc:docMk/>
            <pc:sldMk cId="1956639075" sldId="283"/>
            <ac:spMk id="31" creationId="{F5931C02-876A-404F-631D-053162DCDF4B}"/>
          </ac:spMkLst>
        </pc:spChg>
        <pc:spChg chg="add mod">
          <ac:chgData name="Galabo, Rosendy" userId="37e737c3-ab59-42e0-861e-78eb16f122a7" providerId="ADAL" clId="{2D2FCE6B-67F0-774F-8DBC-54421B0705E1}" dt="2024-02-21T18:33:19.006" v="1771" actId="1076"/>
          <ac:spMkLst>
            <pc:docMk/>
            <pc:sldMk cId="1956639075" sldId="283"/>
            <ac:spMk id="32" creationId="{E242D356-63AA-1DAC-6E4D-46CCCA4ECD1C}"/>
          </ac:spMkLst>
        </pc:spChg>
        <pc:spChg chg="add mod">
          <ac:chgData name="Galabo, Rosendy" userId="37e737c3-ab59-42e0-861e-78eb16f122a7" providerId="ADAL" clId="{2D2FCE6B-67F0-774F-8DBC-54421B0705E1}" dt="2024-02-21T18:33:19.006" v="1771" actId="1076"/>
          <ac:spMkLst>
            <pc:docMk/>
            <pc:sldMk cId="1956639075" sldId="283"/>
            <ac:spMk id="33" creationId="{C1BE85D0-27B4-3B27-FBBC-942D69CC0261}"/>
          </ac:spMkLst>
        </pc:spChg>
        <pc:picChg chg="add mod">
          <ac:chgData name="Galabo, Rosendy" userId="37e737c3-ab59-42e0-861e-78eb16f122a7" providerId="ADAL" clId="{2D2FCE6B-67F0-774F-8DBC-54421B0705E1}" dt="2024-02-21T18:02:29.216" v="980" actId="14100"/>
          <ac:picMkLst>
            <pc:docMk/>
            <pc:sldMk cId="1956639075" sldId="283"/>
            <ac:picMk id="2" creationId="{52554A8C-EA13-1D95-C88B-8942D54DEF9E}"/>
          </ac:picMkLst>
        </pc:picChg>
        <pc:picChg chg="del">
          <ac:chgData name="Galabo, Rosendy" userId="37e737c3-ab59-42e0-861e-78eb16f122a7" providerId="ADAL" clId="{2D2FCE6B-67F0-774F-8DBC-54421B0705E1}" dt="2024-02-21T18:02:22.490" v="978" actId="478"/>
          <ac:picMkLst>
            <pc:docMk/>
            <pc:sldMk cId="1956639075" sldId="283"/>
            <ac:picMk id="14" creationId="{9437EC05-634F-508B-73BC-E925215132DC}"/>
          </ac:picMkLst>
        </pc:picChg>
      </pc:sldChg>
    </pc:docChg>
  </pc:docChgLst>
  <pc:docChgLst>
    <pc:chgData name="Galabo, Rosendy" userId="S::fernanrj@lancaster.ac.uk::37e737c3-ab59-42e0-861e-78eb16f122a7" providerId="AD" clId="Web-{2181CF14-5BAF-978D-7332-D39763FC4715}"/>
    <pc:docChg chg="addSld modSld sldOrd">
      <pc:chgData name="Galabo, Rosendy" userId="S::fernanrj@lancaster.ac.uk::37e737c3-ab59-42e0-861e-78eb16f122a7" providerId="AD" clId="Web-{2181CF14-5BAF-978D-7332-D39763FC4715}" dt="2023-11-14T13:24:25.162" v="1328" actId="20577"/>
      <pc:docMkLst>
        <pc:docMk/>
      </pc:docMkLst>
      <pc:sldChg chg="modSp">
        <pc:chgData name="Galabo, Rosendy" userId="S::fernanrj@lancaster.ac.uk::37e737c3-ab59-42e0-861e-78eb16f122a7" providerId="AD" clId="Web-{2181CF14-5BAF-978D-7332-D39763FC4715}" dt="2023-11-14T13:05:35.463" v="784" actId="20577"/>
        <pc:sldMkLst>
          <pc:docMk/>
          <pc:sldMk cId="219618485" sldId="258"/>
        </pc:sldMkLst>
        <pc:spChg chg="mod">
          <ac:chgData name="Galabo, Rosendy" userId="S::fernanrj@lancaster.ac.uk::37e737c3-ab59-42e0-861e-78eb16f122a7" providerId="AD" clId="Web-{2181CF14-5BAF-978D-7332-D39763FC4715}" dt="2023-11-14T12:35:13.716" v="120" actId="20577"/>
          <ac:spMkLst>
            <pc:docMk/>
            <pc:sldMk cId="219618485" sldId="258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5:35.463" v="784" actId="20577"/>
          <ac:spMkLst>
            <pc:docMk/>
            <pc:sldMk cId="219618485" sldId="258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36:37.046" v="148" actId="20577"/>
          <ac:spMkLst>
            <pc:docMk/>
            <pc:sldMk cId="219618485" sldId="258"/>
            <ac:spMk id="6" creationId="{7D768989-7D87-4E25-F03D-1B33DB90EFAC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20:29.312" v="1191" actId="20577"/>
        <pc:sldMkLst>
          <pc:docMk/>
          <pc:sldMk cId="3100692049" sldId="266"/>
        </pc:sldMkLst>
        <pc:spChg chg="mod">
          <ac:chgData name="Galabo, Rosendy" userId="S::fernanrj@lancaster.ac.uk::37e737c3-ab59-42e0-861e-78eb16f122a7" providerId="AD" clId="Web-{2181CF14-5BAF-978D-7332-D39763FC4715}" dt="2023-11-14T13:17:59.465" v="1056" actId="20577"/>
          <ac:spMkLst>
            <pc:docMk/>
            <pc:sldMk cId="3100692049" sldId="266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57.246" v="820" actId="20577"/>
          <ac:spMkLst>
            <pc:docMk/>
            <pc:sldMk cId="3100692049" sldId="266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0:29.312" v="1191" actId="20577"/>
          <ac:spMkLst>
            <pc:docMk/>
            <pc:sldMk cId="3100692049" sldId="266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19:01.670" v="1113" actId="20577"/>
        <pc:sldMkLst>
          <pc:docMk/>
          <pc:sldMk cId="504994001" sldId="267"/>
        </pc:sldMkLst>
        <pc:spChg chg="mod">
          <ac:chgData name="Galabo, Rosendy" userId="S::fernanrj@lancaster.ac.uk::37e737c3-ab59-42e0-861e-78eb16f122a7" providerId="AD" clId="Web-{2181CF14-5BAF-978D-7332-D39763FC4715}" dt="2023-11-14T13:12:29.785" v="992" actId="20577"/>
          <ac:spMkLst>
            <pc:docMk/>
            <pc:sldMk cId="504994001" sldId="267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7:14.106" v="825" actId="20577"/>
          <ac:spMkLst>
            <pc:docMk/>
            <pc:sldMk cId="504994001" sldId="267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9:01.670" v="1113" actId="20577"/>
          <ac:spMkLst>
            <pc:docMk/>
            <pc:sldMk cId="504994001" sldId="267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21:50.721" v="1242" actId="20577"/>
        <pc:sldMkLst>
          <pc:docMk/>
          <pc:sldMk cId="1604342050" sldId="268"/>
        </pc:sldMkLst>
        <pc:spChg chg="mod">
          <ac:chgData name="Galabo, Rosendy" userId="S::fernanrj@lancaster.ac.uk::37e737c3-ab59-42e0-861e-78eb16f122a7" providerId="AD" clId="Web-{2181CF14-5BAF-978D-7332-D39763FC4715}" dt="2023-11-14T13:06:39.699" v="806" actId="20577"/>
          <ac:spMkLst>
            <pc:docMk/>
            <pc:sldMk cId="1604342050" sldId="268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1:50.721" v="1242" actId="20577"/>
          <ac:spMkLst>
            <pc:docMk/>
            <pc:sldMk cId="1604342050" sldId="268"/>
            <ac:spMk id="6" creationId="{7D768989-7D87-4E25-F03D-1B33DB90EFAC}"/>
          </ac:spMkLst>
        </pc:spChg>
      </pc:sldChg>
      <pc:sldChg chg="addSp delSp modSp">
        <pc:chgData name="Galabo, Rosendy" userId="S::fernanrj@lancaster.ac.uk::37e737c3-ab59-42e0-861e-78eb16f122a7" providerId="AD" clId="Web-{2181CF14-5BAF-978D-7332-D39763FC4715}" dt="2023-11-14T13:23:25.864" v="1311" actId="20577"/>
        <pc:sldMkLst>
          <pc:docMk/>
          <pc:sldMk cId="4096202638" sldId="269"/>
        </pc:sldMkLst>
        <pc:spChg chg="add del mod">
          <ac:chgData name="Galabo, Rosendy" userId="S::fernanrj@lancaster.ac.uk::37e737c3-ab59-42e0-861e-78eb16f122a7" providerId="AD" clId="Web-{2181CF14-5BAF-978D-7332-D39763FC4715}" dt="2023-11-14T13:10:08.219" v="938"/>
          <ac:spMkLst>
            <pc:docMk/>
            <pc:sldMk cId="4096202638" sldId="269"/>
            <ac:spMk id="2" creationId="{F80D792C-DE92-4925-D699-B3A1ACF03F63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3:06.241" v="747" actId="20577"/>
          <ac:spMkLst>
            <pc:docMk/>
            <pc:sldMk cId="4096202638" sldId="269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2:57.207" v="1291" actId="20577"/>
          <ac:spMkLst>
            <pc:docMk/>
            <pc:sldMk cId="4096202638" sldId="269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31.636" v="801" actId="20577"/>
          <ac:spMkLst>
            <pc:docMk/>
            <pc:sldMk cId="4096202638" sldId="269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23:25.864" v="1311" actId="20577"/>
          <ac:spMkLst>
            <pc:docMk/>
            <pc:sldMk cId="4096202638" sldId="269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24:25.162" v="1328" actId="20577"/>
        <pc:sldMkLst>
          <pc:docMk/>
          <pc:sldMk cId="3835929098" sldId="270"/>
        </pc:sldMkLst>
        <pc:spChg chg="mod">
          <ac:chgData name="Galabo, Rosendy" userId="S::fernanrj@lancaster.ac.uk::37e737c3-ab59-42e0-861e-78eb16f122a7" providerId="AD" clId="Web-{2181CF14-5BAF-978D-7332-D39763FC4715}" dt="2023-11-14T13:24:25.162" v="1328" actId="20577"/>
          <ac:spMkLst>
            <pc:docMk/>
            <pc:sldMk cId="3835929098" sldId="270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3:29.554" v="752" actId="20577"/>
          <ac:spMkLst>
            <pc:docMk/>
            <pc:sldMk cId="3835929098" sldId="270"/>
            <ac:spMk id="5" creationId="{1F37C905-C051-9CCF-FEC1-3C6A85CAED5F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3:37.523" v="754" actId="20577"/>
        <pc:sldMkLst>
          <pc:docMk/>
          <pc:sldMk cId="1219531648" sldId="271"/>
        </pc:sldMkLst>
        <pc:spChg chg="mod">
          <ac:chgData name="Galabo, Rosendy" userId="S::fernanrj@lancaster.ac.uk::37e737c3-ab59-42e0-861e-78eb16f122a7" providerId="AD" clId="Web-{2181CF14-5BAF-978D-7332-D39763FC4715}" dt="2023-11-14T13:03:37.523" v="754" actId="20577"/>
          <ac:spMkLst>
            <pc:docMk/>
            <pc:sldMk cId="1219531648" sldId="271"/>
            <ac:spMk id="5" creationId="{1F37C905-C051-9CCF-FEC1-3C6A85CAED5F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4:20.039" v="757" actId="20577"/>
        <pc:sldMkLst>
          <pc:docMk/>
          <pc:sldMk cId="218021787" sldId="272"/>
        </pc:sldMkLst>
        <pc:spChg chg="mod">
          <ac:chgData name="Galabo, Rosendy" userId="S::fernanrj@lancaster.ac.uk::37e737c3-ab59-42e0-861e-78eb16f122a7" providerId="AD" clId="Web-{2181CF14-5BAF-978D-7332-D39763FC4715}" dt="2023-11-14T13:04:20.039" v="757" actId="20577"/>
          <ac:spMkLst>
            <pc:docMk/>
            <pc:sldMk cId="218021787" sldId="272"/>
            <ac:spMk id="5" creationId="{1F37C905-C051-9CCF-FEC1-3C6A85CAED5F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06:49.262" v="813" actId="20577"/>
        <pc:sldMkLst>
          <pc:docMk/>
          <pc:sldMk cId="3542873360" sldId="277"/>
        </pc:sldMkLst>
        <pc:spChg chg="mod">
          <ac:chgData name="Galabo, Rosendy" userId="S::fernanrj@lancaster.ac.uk::37e737c3-ab59-42e0-861e-78eb16f122a7" providerId="AD" clId="Web-{2181CF14-5BAF-978D-7332-D39763FC4715}" dt="2023-11-14T13:06:49.262" v="813" actId="20577"/>
          <ac:spMkLst>
            <pc:docMk/>
            <pc:sldMk cId="3542873360" sldId="277"/>
            <ac:spMk id="5" creationId="{1F37C905-C051-9CCF-FEC1-3C6A85CAED5F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4:30.789" v="760" actId="20577"/>
        <pc:sldMkLst>
          <pc:docMk/>
          <pc:sldMk cId="1053696418" sldId="278"/>
        </pc:sldMkLst>
        <pc:spChg chg="mod">
          <ac:chgData name="Galabo, Rosendy" userId="S::fernanrj@lancaster.ac.uk::37e737c3-ab59-42e0-861e-78eb16f122a7" providerId="AD" clId="Web-{2181CF14-5BAF-978D-7332-D39763FC4715}" dt="2023-11-14T13:04:30.789" v="760" actId="20577"/>
          <ac:spMkLst>
            <pc:docMk/>
            <pc:sldMk cId="1053696418" sldId="278"/>
            <ac:spMk id="5" creationId="{1F37C905-C051-9CCF-FEC1-3C6A85CAED5F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08:08.357" v="864" actId="20577"/>
        <pc:sldMkLst>
          <pc:docMk/>
          <pc:sldMk cId="3601957817" sldId="279"/>
        </pc:sldMkLst>
        <pc:spChg chg="mod">
          <ac:chgData name="Galabo, Rosendy" userId="S::fernanrj@lancaster.ac.uk::37e737c3-ab59-42e0-861e-78eb16f122a7" providerId="AD" clId="Web-{2181CF14-5BAF-978D-7332-D39763FC4715}" dt="2023-11-14T13:01:26.285" v="710" actId="20577"/>
          <ac:spMkLst>
            <pc:docMk/>
            <pc:sldMk cId="3601957817" sldId="279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52:03.834" v="486" actId="20577"/>
          <ac:spMkLst>
            <pc:docMk/>
            <pc:sldMk cId="3601957817" sldId="279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7:28.122" v="827" actId="20577"/>
          <ac:spMkLst>
            <pc:docMk/>
            <pc:sldMk cId="3601957817" sldId="279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8:08.357" v="864" actId="20577"/>
          <ac:spMkLst>
            <pc:docMk/>
            <pc:sldMk cId="3601957817" sldId="279"/>
            <ac:spMk id="6" creationId="{7D768989-7D87-4E25-F03D-1B33DB90EFAC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10:57.392" v="967" actId="20577"/>
        <pc:sldMkLst>
          <pc:docMk/>
          <pc:sldMk cId="2646642570" sldId="280"/>
        </pc:sldMkLst>
        <pc:spChg chg="mod">
          <ac:chgData name="Galabo, Rosendy" userId="S::fernanrj@lancaster.ac.uk::37e737c3-ab59-42e0-861e-78eb16f122a7" providerId="AD" clId="Web-{2181CF14-5BAF-978D-7332-D39763FC4715}" dt="2023-11-14T12:57:41.889" v="658" actId="20577"/>
          <ac:spMkLst>
            <pc:docMk/>
            <pc:sldMk cId="2646642570" sldId="280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02.479" v="793" actId="20577"/>
          <ac:spMkLst>
            <pc:docMk/>
            <pc:sldMk cId="2646642570" sldId="280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0:57.392" v="967" actId="20577"/>
          <ac:spMkLst>
            <pc:docMk/>
            <pc:sldMk cId="2646642570" sldId="280"/>
            <ac:spMk id="6" creationId="{7D768989-7D87-4E25-F03D-1B33DB90EFAC}"/>
          </ac:spMkLst>
        </pc:spChg>
      </pc:sldChg>
      <pc:sldChg chg="modSp ord">
        <pc:chgData name="Galabo, Rosendy" userId="S::fernanrj@lancaster.ac.uk::37e737c3-ab59-42e0-861e-78eb16f122a7" providerId="AD" clId="Web-{2181CF14-5BAF-978D-7332-D39763FC4715}" dt="2023-11-14T13:15:57.275" v="1002" actId="20577"/>
        <pc:sldMkLst>
          <pc:docMk/>
          <pc:sldMk cId="239333440" sldId="281"/>
        </pc:sldMkLst>
        <pc:spChg chg="mod">
          <ac:chgData name="Galabo, Rosendy" userId="S::fernanrj@lancaster.ac.uk::37e737c3-ab59-42e0-861e-78eb16f122a7" providerId="AD" clId="Web-{2181CF14-5BAF-978D-7332-D39763FC4715}" dt="2023-11-14T13:06:09.479" v="797" actId="20577"/>
          <ac:spMkLst>
            <pc:docMk/>
            <pc:sldMk cId="239333440" sldId="281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5:57.275" v="1002" actId="20577"/>
          <ac:spMkLst>
            <pc:docMk/>
            <pc:sldMk cId="239333440" sldId="281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6:19.214" v="799" actId="20577"/>
          <ac:spMkLst>
            <pc:docMk/>
            <pc:sldMk cId="239333440" sldId="281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11:10.127" v="969" actId="20577"/>
          <ac:spMkLst>
            <pc:docMk/>
            <pc:sldMk cId="239333440" sldId="281"/>
            <ac:spMk id="6" creationId="{7D768989-7D87-4E25-F03D-1B33DB90EFAC}"/>
          </ac:spMkLst>
        </pc:spChg>
      </pc:sldChg>
      <pc:sldChg chg="modSp">
        <pc:chgData name="Galabo, Rosendy" userId="S::fernanrj@lancaster.ac.uk::37e737c3-ab59-42e0-861e-78eb16f122a7" providerId="AD" clId="Web-{2181CF14-5BAF-978D-7332-D39763FC4715}" dt="2023-11-14T13:05:26.760" v="781" actId="20577"/>
        <pc:sldMkLst>
          <pc:docMk/>
          <pc:sldMk cId="1643959940" sldId="282"/>
        </pc:sldMkLst>
        <pc:spChg chg="mod">
          <ac:chgData name="Galabo, Rosendy" userId="S::fernanrj@lancaster.ac.uk::37e737c3-ab59-42e0-861e-78eb16f122a7" providerId="AD" clId="Web-{2181CF14-5BAF-978D-7332-D39763FC4715}" dt="2023-11-14T12:43:07.337" v="169" actId="14100"/>
          <ac:spMkLst>
            <pc:docMk/>
            <pc:sldMk cId="1643959940" sldId="282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5:26.760" v="781" actId="20577"/>
          <ac:spMkLst>
            <pc:docMk/>
            <pc:sldMk cId="1643959940" sldId="282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43:07.337" v="169" actId="14100"/>
          <ac:spMkLst>
            <pc:docMk/>
            <pc:sldMk cId="1643959940" sldId="282"/>
            <ac:spMk id="6" creationId="{7D768989-7D87-4E25-F03D-1B33DB90EFAC}"/>
          </ac:spMkLst>
        </pc:spChg>
      </pc:sldChg>
      <pc:sldChg chg="modSp add ord">
        <pc:chgData name="Galabo, Rosendy" userId="S::fernanrj@lancaster.ac.uk::37e737c3-ab59-42e0-861e-78eb16f122a7" providerId="AD" clId="Web-{2181CF14-5BAF-978D-7332-D39763FC4715}" dt="2023-11-14T13:05:47.260" v="790" actId="20577"/>
        <pc:sldMkLst>
          <pc:docMk/>
          <pc:sldMk cId="1956639075" sldId="283"/>
        </pc:sldMkLst>
        <pc:spChg chg="mod">
          <ac:chgData name="Galabo, Rosendy" userId="S::fernanrj@lancaster.ac.uk::37e737c3-ab59-42e0-861e-78eb16f122a7" providerId="AD" clId="Web-{2181CF14-5BAF-978D-7332-D39763FC4715}" dt="2023-11-14T13:05:42.541" v="788" actId="20577"/>
          <ac:spMkLst>
            <pc:docMk/>
            <pc:sldMk cId="1956639075" sldId="283"/>
            <ac:spMk id="3" creationId="{E01ACB81-7811-DACD-F255-2FB51AA402F2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45:17.215" v="204" actId="20577"/>
          <ac:spMkLst>
            <pc:docMk/>
            <pc:sldMk cId="1956639075" sldId="283"/>
            <ac:spMk id="4" creationId="{C881480C-9C9F-F7A1-0E92-9B5B6995504D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3:05:47.260" v="790" actId="20577"/>
          <ac:spMkLst>
            <pc:docMk/>
            <pc:sldMk cId="1956639075" sldId="283"/>
            <ac:spMk id="5" creationId="{1F37C905-C051-9CCF-FEC1-3C6A85CAED5F}"/>
          </ac:spMkLst>
        </pc:spChg>
        <pc:spChg chg="mod">
          <ac:chgData name="Galabo, Rosendy" userId="S::fernanrj@lancaster.ac.uk::37e737c3-ab59-42e0-861e-78eb16f122a7" providerId="AD" clId="Web-{2181CF14-5BAF-978D-7332-D39763FC4715}" dt="2023-11-14T12:49:07.955" v="350" actId="20577"/>
          <ac:spMkLst>
            <pc:docMk/>
            <pc:sldMk cId="1956639075" sldId="283"/>
            <ac:spMk id="6" creationId="{7D768989-7D87-4E25-F03D-1B33DB90EFAC}"/>
          </ac:spMkLst>
        </pc:spChg>
        <pc:picChg chg="mod">
          <ac:chgData name="Galabo, Rosendy" userId="S::fernanrj@lancaster.ac.uk::37e737c3-ab59-42e0-861e-78eb16f122a7" providerId="AD" clId="Web-{2181CF14-5BAF-978D-7332-D39763FC4715}" dt="2023-11-14T12:44:22.089" v="170"/>
          <ac:picMkLst>
            <pc:docMk/>
            <pc:sldMk cId="1956639075" sldId="283"/>
            <ac:picMk id="14" creationId="{9437EC05-634F-508B-73BC-E925215132DC}"/>
          </ac:picMkLst>
        </pc:picChg>
      </pc:sldChg>
    </pc:docChg>
  </pc:docChgLst>
  <pc:docChgLst>
    <pc:chgData name="Galabo, Rosendy" userId="37e737c3-ab59-42e0-861e-78eb16f122a7" providerId="ADAL" clId="{605CB604-97A2-7C47-8FE8-D92C527CF773}"/>
    <pc:docChg chg="undo custSel modSld">
      <pc:chgData name="Galabo, Rosendy" userId="37e737c3-ab59-42e0-861e-78eb16f122a7" providerId="ADAL" clId="{605CB604-97A2-7C47-8FE8-D92C527CF773}" dt="2024-06-28T16:10:34.216" v="16" actId="1036"/>
      <pc:docMkLst>
        <pc:docMk/>
      </pc:docMkLst>
      <pc:sldChg chg="addSp modSp mod setBg">
        <pc:chgData name="Galabo, Rosendy" userId="37e737c3-ab59-42e0-861e-78eb16f122a7" providerId="ADAL" clId="{605CB604-97A2-7C47-8FE8-D92C527CF773}" dt="2024-06-28T16:10:34.216" v="16" actId="1036"/>
        <pc:sldMkLst>
          <pc:docMk/>
          <pc:sldMk cId="219618485" sldId="258"/>
        </pc:sldMkLst>
        <pc:picChg chg="add mod">
          <ac:chgData name="Galabo, Rosendy" userId="37e737c3-ab59-42e0-861e-78eb16f122a7" providerId="ADAL" clId="{605CB604-97A2-7C47-8FE8-D92C527CF773}" dt="2024-06-28T16:09:56.303" v="6" actId="14100"/>
          <ac:picMkLst>
            <pc:docMk/>
            <pc:sldMk cId="219618485" sldId="258"/>
            <ac:picMk id="15" creationId="{F50AAB34-DEF2-79BB-35FD-F271851EDF38}"/>
          </ac:picMkLst>
        </pc:picChg>
        <pc:picChg chg="add mod">
          <ac:chgData name="Galabo, Rosendy" userId="37e737c3-ab59-42e0-861e-78eb16f122a7" providerId="ADAL" clId="{605CB604-97A2-7C47-8FE8-D92C527CF773}" dt="2024-06-28T16:10:34.216" v="16" actId="1036"/>
          <ac:picMkLst>
            <pc:docMk/>
            <pc:sldMk cId="219618485" sldId="258"/>
            <ac:picMk id="17" creationId="{60DFD1E0-6A77-1ACE-FB06-1C7CCDE9870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66E1C-E3C4-754C-BADB-BBC9907FE558}" type="datetimeFigureOut">
              <a:rPr lang="en-US" smtClean="0"/>
              <a:t>6/28/24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74F6B-6AD1-3940-9E83-77CB8764A8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9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174F6B-6AD1-3940-9E83-77CB8764A8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92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E538-98D9-F045-8E3F-30673C8FD3B3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1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64B-60A2-464F-93F5-A9A2893D6DA3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9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3BB4-ADE9-9149-BB49-C97462E9DA60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546A6-FDC9-4346-9821-85E10F96B209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78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E51E-8CD3-4144-ABF7-B85039DC40A6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4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C9ABC-EFF1-6644-89B4-6AAB7AB2C385}" type="datetime1">
              <a:rPr lang="en-GB" smtClean="0"/>
              <a:t>28/06/2024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0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5B155-09BE-0947-B13C-30DD56F167A7}" type="datetime1">
              <a:rPr lang="en-GB" smtClean="0"/>
              <a:t>28/06/2024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8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66304-E192-624F-8F50-1B7E3CD1D98A}" type="datetime1">
              <a:rPr lang="en-GB" smtClean="0"/>
              <a:t>28/06/2024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9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4272C-5FA1-D145-8677-22E576134901}" type="datetime1">
              <a:rPr lang="en-GB" smtClean="0"/>
              <a:t>28/06/2024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39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8FD20-51D8-6645-8DDA-0B655BA89BF5}" type="datetime1">
              <a:rPr lang="en-GB" smtClean="0"/>
              <a:t>28/06/2024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AD69-5641-5E4A-857C-B3E4C2AB757A}" type="datetime1">
              <a:rPr lang="en-GB" smtClean="0"/>
              <a:t>28/06/2024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2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81E4-0C20-FC44-A250-34A6A3AD1F3B}" type="datetime1">
              <a:rPr lang="en-GB" smtClean="0"/>
              <a:t>28/06/2024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9187-B041-264E-8523-36660266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3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ACB81-7811-DACD-F255-2FB51AA40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34320" y="-132204"/>
            <a:ext cx="3166568" cy="66942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is this for?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1480C-9C9F-F7A1-0E92-9B5B69955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34321" y="537224"/>
            <a:ext cx="3310340" cy="1981813"/>
          </a:xfrm>
        </p:spPr>
        <p:txBody>
          <a:bodyPr vert="horz" lIns="74295" tIns="37148" rIns="74295" bIns="37148" rtlCol="0" anchor="t">
            <a:noAutofit/>
          </a:bodyPr>
          <a:lstStyle/>
          <a:p>
            <a:r>
              <a:rPr lang="en-US" sz="1800" dirty="0"/>
              <a:t>This screen presents the news feed with posts, photos, and updates from charities that you follow </a:t>
            </a:r>
          </a:p>
          <a:p>
            <a:r>
              <a:rPr lang="en-US" sz="1800" dirty="0">
                <a:cs typeface="Calibri"/>
              </a:rPr>
              <a:t>The “Donate to charities” takes you to the institution search page</a:t>
            </a:r>
            <a:endParaRPr lang="en-US" sz="1800" dirty="0">
              <a:ea typeface="Calibri"/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7C905-C051-9CCF-FEC1-3C6A85CAE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4028" y="144627"/>
            <a:ext cx="3166568" cy="669429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How do the posts are presented on the mobile screen?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68989-7D87-4E25-F03D-1B33DB90E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4027" y="814056"/>
            <a:ext cx="3166569" cy="1180999"/>
          </a:xfrm>
        </p:spPr>
        <p:txBody>
          <a:bodyPr vert="horz" lIns="74295" tIns="37148" rIns="74295" bIns="37148" rtlCol="0" anchor="t">
            <a:noAutofit/>
          </a:bodyPr>
          <a:lstStyle/>
          <a:p>
            <a:r>
              <a:rPr lang="en-US" sz="2000" dirty="0"/>
              <a:t>The news feed shows the last posts from the institutions that you follow in chronological order.</a:t>
            </a:r>
          </a:p>
          <a:p>
            <a:pPr marL="0" indent="0">
              <a:buNone/>
            </a:pPr>
            <a:endParaRPr lang="en-US" sz="2000" dirty="0">
              <a:ea typeface="Calibri"/>
              <a:cs typeface="Calibri" panose="020F0502020204030204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437EC05-634F-508B-73BC-E925215132D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49170" y="924394"/>
            <a:ext cx="2600056" cy="519291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FA67AA1-270A-D858-DD6F-E9FE02AB41A1}"/>
              </a:ext>
            </a:extLst>
          </p:cNvPr>
          <p:cNvSpPr/>
          <p:nvPr/>
        </p:nvSpPr>
        <p:spPr>
          <a:xfrm>
            <a:off x="3134320" y="2757173"/>
            <a:ext cx="6367620" cy="384586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você pudesse mudar qualquer informação desse protótipo para que sua instituição pudesse tirar vantagem da plataforma, o que você faria?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Mostre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você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mudaria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8E5358-DF02-BEC1-04E8-1F2F38042845}"/>
              </a:ext>
            </a:extLst>
          </p:cNvPr>
          <p:cNvSpPr txBox="1"/>
          <p:nvPr/>
        </p:nvSpPr>
        <p:spPr>
          <a:xfrm>
            <a:off x="3150300" y="2752698"/>
            <a:ext cx="6261555" cy="10292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could take advantage of this feature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what would you do? In a few words, 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 us how you would exploit this feature to increase your potential for donation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7E98A-AFE6-FD79-39D0-B6FE21833E18}"/>
              </a:ext>
            </a:extLst>
          </p:cNvPr>
          <p:cNvSpPr txBox="1"/>
          <p:nvPr/>
        </p:nvSpPr>
        <p:spPr>
          <a:xfrm>
            <a:off x="880247" y="1005814"/>
            <a:ext cx="141301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cs typeface="Calibri"/>
              </a:rPr>
              <a:t>User name</a:t>
            </a:r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406D5B-5340-962C-12E8-2247ED26185A}"/>
              </a:ext>
            </a:extLst>
          </p:cNvPr>
          <p:cNvSpPr txBox="1"/>
          <p:nvPr/>
        </p:nvSpPr>
        <p:spPr>
          <a:xfrm>
            <a:off x="880246" y="1248817"/>
            <a:ext cx="1819011" cy="2308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cs typeface="Calibri"/>
              </a:rPr>
              <a:t>4 Donations 4 following</a:t>
            </a:r>
            <a:endParaRPr lang="en-US" sz="9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0D6618-8C03-F2DD-714C-4912CA7F7D4B}"/>
              </a:ext>
            </a:extLst>
          </p:cNvPr>
          <p:cNvSpPr txBox="1"/>
          <p:nvPr/>
        </p:nvSpPr>
        <p:spPr>
          <a:xfrm>
            <a:off x="701458" y="1638551"/>
            <a:ext cx="1741117" cy="261610"/>
          </a:xfrm>
          <a:prstGeom prst="rect">
            <a:avLst/>
          </a:prstGeom>
          <a:solidFill>
            <a:srgbClr val="7B9E7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/>
                </a:solidFill>
                <a:cs typeface="Calibri"/>
              </a:rPr>
              <a:t>Donate to charities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77F362-203E-023B-A28F-11170DDBA298}"/>
              </a:ext>
            </a:extLst>
          </p:cNvPr>
          <p:cNvSpPr txBox="1"/>
          <p:nvPr/>
        </p:nvSpPr>
        <p:spPr>
          <a:xfrm>
            <a:off x="631814" y="2187099"/>
            <a:ext cx="141301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cs typeface="Calibri"/>
              </a:rPr>
              <a:t>Charity</a:t>
            </a:r>
            <a:endParaRPr lang="en-US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C76EF1-EA76-F7F8-6014-2EBA9A074C7E}"/>
              </a:ext>
            </a:extLst>
          </p:cNvPr>
          <p:cNvSpPr txBox="1"/>
          <p:nvPr/>
        </p:nvSpPr>
        <p:spPr>
          <a:xfrm>
            <a:off x="625551" y="4961614"/>
            <a:ext cx="1413011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cs typeface="Calibri"/>
              </a:rPr>
              <a:t>Charity</a:t>
            </a:r>
            <a:endParaRPr lang="en-US" sz="1200" dirty="0"/>
          </a:p>
        </p:txBody>
      </p:sp>
      <p:pic>
        <p:nvPicPr>
          <p:cNvPr id="15" name="Picture 14" descr="A sign with a person and dollar symbol&#10;&#10;Description automatically generated">
            <a:extLst>
              <a:ext uri="{FF2B5EF4-FFF2-40B4-BE49-F238E27FC236}">
                <a16:creationId xmlns:a16="http://schemas.microsoft.com/office/drawing/2014/main" id="{F50AAB34-DEF2-79BB-35FD-F271851ED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3658" y="6288119"/>
            <a:ext cx="1015599" cy="349112"/>
          </a:xfrm>
          <a:prstGeom prst="rect">
            <a:avLst/>
          </a:prstGeom>
        </p:spPr>
      </p:pic>
      <p:pic>
        <p:nvPicPr>
          <p:cNvPr id="17" name="Picture 16" descr="A green text on a black background&#10;&#10;Description automatically generated">
            <a:extLst>
              <a:ext uri="{FF2B5EF4-FFF2-40B4-BE49-F238E27FC236}">
                <a16:creationId xmlns:a16="http://schemas.microsoft.com/office/drawing/2014/main" id="{60DFD1E0-6A77-1ACE-FB06-1C7CCDE987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274606"/>
            <a:ext cx="1819011" cy="38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1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c4a220e-a9d8-4f91-9ede-f1b95f26b1e6" xsi:nil="true"/>
    <SharedWithUsers xmlns="005ee045-3ac7-4b80-8677-7187da6dfc6f">
      <UserInfo>
        <DisplayName/>
        <AccountId xsi:nil="true"/>
        <AccountType/>
      </UserInfo>
    </SharedWithUsers>
    <lcf76f155ced4ddcb4097134ff3c332f xmlns="3c4a220e-a9d8-4f91-9ede-f1b95f26b1e6">
      <Terms xmlns="http://schemas.microsoft.com/office/infopath/2007/PartnerControls"/>
    </lcf76f155ced4ddcb4097134ff3c332f>
    <TaxCatchAll xmlns="005ee045-3ac7-4b80-8677-7187da6dfc6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B4FB9838D2BD4A9842950818D1F157" ma:contentTypeVersion="15" ma:contentTypeDescription="Create a new document." ma:contentTypeScope="" ma:versionID="2c791234c3f3e2f4b4b7a982f98b2057">
  <xsd:schema xmlns:xsd="http://www.w3.org/2001/XMLSchema" xmlns:xs="http://www.w3.org/2001/XMLSchema" xmlns:p="http://schemas.microsoft.com/office/2006/metadata/properties" xmlns:ns2="3c4a220e-a9d8-4f91-9ede-f1b95f26b1e6" xmlns:ns3="005ee045-3ac7-4b80-8677-7187da6dfc6f" targetNamespace="http://schemas.microsoft.com/office/2006/metadata/properties" ma:root="true" ma:fieldsID="4049a42b69772cecedfdf94a8807f4e4" ns2:_="" ns3:_="">
    <xsd:import namespace="3c4a220e-a9d8-4f91-9ede-f1b95f26b1e6"/>
    <xsd:import namespace="005ee045-3ac7-4b80-8677-7187da6dfc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4a220e-a9d8-4f91-9ede-f1b95f26b1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b35676-0bdf-4ed4-88f9-e2f8379240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5ee045-3ac7-4b80-8677-7187da6dfc6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642a495c-a075-471d-a427-51cb8679fef6}" ma:internalName="TaxCatchAll" ma:showField="CatchAllData" ma:web="005ee045-3ac7-4b80-8677-7187da6dfc6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F273E0-6172-4F35-B09F-1232CCABB905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005ee045-3ac7-4b80-8677-7187da6dfc6f"/>
    <ds:schemaRef ds:uri="http://purl.org/dc/terms/"/>
    <ds:schemaRef ds:uri="3c4a220e-a9d8-4f91-9ede-f1b95f26b1e6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549C3E-C8E0-4AD7-8E0D-74070FEAA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2A4AB2-0A76-45FD-92FE-FF1370695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4a220e-a9d8-4f91-9ede-f1b95f26b1e6"/>
    <ds:schemaRef ds:uri="005ee045-3ac7-4b80-8677-7187da6dfc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139</Words>
  <Application>Microsoft Macintosh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Galabo, Rosendy</dc:creator>
  <cp:lastModifiedBy>Galabo, Rosendy</cp:lastModifiedBy>
  <cp:revision>1</cp:revision>
  <dcterms:created xsi:type="dcterms:W3CDTF">2023-11-13T15:41:06Z</dcterms:created>
  <dcterms:modified xsi:type="dcterms:W3CDTF">2024-06-28T16:10:44Z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0x010100DCB4FB9838D2BD4A9842950818D1F157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_activity">
    <vt:lpwstr>{"FileActivityType":"9","FileActivityTimeStamp":"2023-11-13T18:41:14.417Z","FileActivityUsersOnPage":[{"DisplayName":"Galabo, Rosendy","Id":"fernanrj@lancaster.ac.uk"}],"FileActivityNavigationId":null}</vt:lpwstr>
  </property>
  <property fmtid="{D5CDD505-2E9C-101B-9397-08002B2CF9AE}" pid="9" name="TriggerFlowInfo">
    <vt:lpwstr/>
  </property>
</Properties>
</file>