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82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73B12B-2B98-A442-A055-35AFDDA0A6EE}" v="1" dt="2024-06-28T16:10:59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 varScale="1">
        <p:scale>
          <a:sx n="106" d="100"/>
          <a:sy n="106" d="100"/>
        </p:scale>
        <p:origin x="1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labo, Rosendy" userId="S::fernanrj@lancaster.ac.uk::37e737c3-ab59-42e0-861e-78eb16f122a7" providerId="AD" clId="Web-{312007EF-2C67-B31E-41D0-48F915BF9DC6}"/>
    <pc:docChg chg="modSld sldOrd">
      <pc:chgData name="Galabo, Rosendy" userId="S::fernanrj@lancaster.ac.uk::37e737c3-ab59-42e0-861e-78eb16f122a7" providerId="AD" clId="Web-{312007EF-2C67-B31E-41D0-48F915BF9DC6}" dt="2023-11-14T12:26:43.898" v="111" actId="20577"/>
      <pc:docMkLst>
        <pc:docMk/>
      </pc:docMkLst>
      <pc:sldChg chg="modSp ord">
        <pc:chgData name="Galabo, Rosendy" userId="S::fernanrj@lancaster.ac.uk::37e737c3-ab59-42e0-861e-78eb16f122a7" providerId="AD" clId="Web-{312007EF-2C67-B31E-41D0-48F915BF9DC6}" dt="2023-11-14T12:26:43.898" v="111" actId="20577"/>
        <pc:sldMkLst>
          <pc:docMk/>
          <pc:sldMk cId="1643959940" sldId="282"/>
        </pc:sldMkLst>
        <pc:spChg chg="mod">
          <ac:chgData name="Galabo, Rosendy" userId="S::fernanrj@lancaster.ac.uk::37e737c3-ab59-42e0-861e-78eb16f122a7" providerId="AD" clId="Web-{312007EF-2C67-B31E-41D0-48F915BF9DC6}" dt="2023-11-14T12:26:43.898" v="111" actId="20577"/>
          <ac:spMkLst>
            <pc:docMk/>
            <pc:sldMk cId="1643959940" sldId="282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312007EF-2C67-B31E-41D0-48F915BF9DC6}" dt="2023-11-14T12:26:22.459" v="109" actId="14100"/>
          <ac:spMkLst>
            <pc:docMk/>
            <pc:sldMk cId="1643959940" sldId="282"/>
            <ac:spMk id="6" creationId="{7D768989-7D87-4E25-F03D-1B33DB90EFAC}"/>
          </ac:spMkLst>
        </pc:spChg>
      </pc:sldChg>
    </pc:docChg>
  </pc:docChgLst>
  <pc:docChgLst>
    <pc:chgData name="Usuário Convidado" userId="S::urn:spo:anon#935b7dff6e89fdc902309dedb4fa3411fcf87de3012613f35d2fd409dc161aa8::" providerId="AD" clId="Web-{3608FBFB-2C14-746A-89FA-7D7797596868}"/>
    <pc:docChg chg="modSld">
      <pc:chgData name="Usuário Convidado" userId="S::urn:spo:anon#935b7dff6e89fdc902309dedb4fa3411fcf87de3012613f35d2fd409dc161aa8::" providerId="AD" clId="Web-{3608FBFB-2C14-746A-89FA-7D7797596868}" dt="2023-11-14T17:45:34.898" v="58"/>
      <pc:docMkLst>
        <pc:docMk/>
      </pc:docMkLst>
      <pc:sldChg chg="modSp">
        <pc:chgData name="Usuário Convidado" userId="S::urn:spo:anon#935b7dff6e89fdc902309dedb4fa3411fcf87de3012613f35d2fd409dc161aa8::" providerId="AD" clId="Web-{3608FBFB-2C14-746A-89FA-7D7797596868}" dt="2023-11-14T17:41:57.178" v="19" actId="14100"/>
        <pc:sldMkLst>
          <pc:docMk/>
          <pc:sldMk cId="219618485" sldId="258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1:32.660" v="13" actId="14100"/>
          <ac:spMkLst>
            <pc:docMk/>
            <pc:sldMk cId="219618485" sldId="258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1:50.411" v="18" actId="14100"/>
          <ac:spMkLst>
            <pc:docMk/>
            <pc:sldMk cId="219618485" sldId="258"/>
            <ac:spMk id="6" creationId="{7D768989-7D87-4E25-F03D-1B33DB90EFAC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1:57.178" v="19" actId="14100"/>
          <ac:spMkLst>
            <pc:docMk/>
            <pc:sldMk cId="219618485" sldId="258"/>
            <ac:spMk id="7" creationId="{AFD1F792-1F11-5D25-67E1-DCD07B55FC70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3:43.327" v="41" actId="14100"/>
        <pc:sldMkLst>
          <pc:docMk/>
          <pc:sldMk cId="3100692049" sldId="266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3:43.327" v="41" actId="14100"/>
          <ac:spMkLst>
            <pc:docMk/>
            <pc:sldMk cId="3100692049" sldId="266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3:43.327" v="41" actId="14100"/>
          <ac:spMkLst>
            <pc:docMk/>
            <pc:sldMk cId="3100692049" sldId="266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4:59.473" v="54" actId="14100"/>
        <pc:sldMkLst>
          <pc:docMk/>
          <pc:sldMk cId="504994001" sldId="267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4:59.473" v="54" actId="14100"/>
          <ac:spMkLst>
            <pc:docMk/>
            <pc:sldMk cId="504994001" sldId="267"/>
            <ac:spMk id="2" creationId="{841EC87B-4AF4-30A0-CFE0-85F9BC4FE55E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4:55.035" v="53" actId="14100"/>
          <ac:spMkLst>
            <pc:docMk/>
            <pc:sldMk cId="504994001" sldId="267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4:47.879" v="52" actId="14100"/>
          <ac:spMkLst>
            <pc:docMk/>
            <pc:sldMk cId="504994001" sldId="267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5:34.898" v="58"/>
        <pc:sldMkLst>
          <pc:docMk/>
          <pc:sldMk cId="3835929098" sldId="270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5:34.882" v="57"/>
          <ac:spMkLst>
            <pc:docMk/>
            <pc:sldMk cId="3835929098" sldId="270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5:34.898" v="58"/>
          <ac:spMkLst>
            <pc:docMk/>
            <pc:sldMk cId="3835929098" sldId="270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3:27.982" v="37" actId="14100"/>
        <pc:sldMkLst>
          <pc:docMk/>
          <pc:sldMk cId="3601957817" sldId="279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3:27.982" v="37" actId="14100"/>
          <ac:spMkLst>
            <pc:docMk/>
            <pc:sldMk cId="3601957817" sldId="279"/>
            <ac:spMk id="2" creationId="{F5ECE432-655D-508D-ABAA-3FBF74550BD8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3:19.872" v="35"/>
          <ac:spMkLst>
            <pc:docMk/>
            <pc:sldMk cId="3601957817" sldId="279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3:19.887" v="36"/>
          <ac:spMkLst>
            <pc:docMk/>
            <pc:sldMk cId="3601957817" sldId="279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2:19.289" v="23"/>
        <pc:sldMkLst>
          <pc:docMk/>
          <pc:sldMk cId="2646642570" sldId="280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2:19.273" v="22"/>
          <ac:spMkLst>
            <pc:docMk/>
            <pc:sldMk cId="2646642570" sldId="280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2:19.289" v="23"/>
          <ac:spMkLst>
            <pc:docMk/>
            <pc:sldMk cId="2646642570" sldId="280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3:06.699" v="34" actId="14100"/>
        <pc:sldMkLst>
          <pc:docMk/>
          <pc:sldMk cId="239333440" sldId="281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2:41.837" v="26"/>
          <ac:spMkLst>
            <pc:docMk/>
            <pc:sldMk cId="239333440" sldId="281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2:59.417" v="30" actId="1076"/>
          <ac:spMkLst>
            <pc:docMk/>
            <pc:sldMk cId="239333440" sldId="281"/>
            <ac:spMk id="5" creationId="{1F37C905-C051-9CCF-FEC1-3C6A85CAED5F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3:06.699" v="34" actId="14100"/>
          <ac:spMkLst>
            <pc:docMk/>
            <pc:sldMk cId="239333440" sldId="281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1:17.425" v="9" actId="20577"/>
        <pc:sldMkLst>
          <pc:docMk/>
          <pc:sldMk cId="1643959940" sldId="282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1:17.425" v="9" actId="20577"/>
          <ac:spMkLst>
            <pc:docMk/>
            <pc:sldMk cId="1643959940" sldId="282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1:00.783" v="7" actId="20577"/>
          <ac:spMkLst>
            <pc:docMk/>
            <pc:sldMk cId="1643959940" sldId="282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2:05.881" v="21"/>
        <pc:sldMkLst>
          <pc:docMk/>
          <pc:sldMk cId="1956639075" sldId="283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2:05.866" v="20"/>
          <ac:spMkLst>
            <pc:docMk/>
            <pc:sldMk cId="1956639075" sldId="283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2:05.881" v="21"/>
          <ac:spMkLst>
            <pc:docMk/>
            <pc:sldMk cId="1956639075" sldId="283"/>
            <ac:spMk id="6" creationId="{7D768989-7D87-4E25-F03D-1B33DB90EFAC}"/>
          </ac:spMkLst>
        </pc:spChg>
      </pc:sldChg>
    </pc:docChg>
  </pc:docChgLst>
  <pc:docChgLst>
    <pc:chgData name="Usuário Convidado" userId="S::urn:spo:anon#935b7dff6e89fdc902309dedb4fa3411fcf87de3012613f35d2fd409dc161aa8::" providerId="AD" clId="Web-{D2026C7C-566C-44E7-91EC-E29540760ED4}"/>
    <pc:docChg chg="modSld">
      <pc:chgData name="Usuário Convidado" userId="S::urn:spo:anon#935b7dff6e89fdc902309dedb4fa3411fcf87de3012613f35d2fd409dc161aa8::" providerId="AD" clId="Web-{D2026C7C-566C-44E7-91EC-E29540760ED4}" dt="2023-11-14T17:39:25.080" v="11" actId="14100"/>
      <pc:docMkLst>
        <pc:docMk/>
      </pc:docMkLst>
      <pc:sldChg chg="modSp">
        <pc:chgData name="Usuário Convidado" userId="S::urn:spo:anon#935b7dff6e89fdc902309dedb4fa3411fcf87de3012613f35d2fd409dc161aa8::" providerId="AD" clId="Web-{D2026C7C-566C-44E7-91EC-E29540760ED4}" dt="2023-11-14T17:14:30.966" v="4"/>
        <pc:sldMkLst>
          <pc:docMk/>
          <pc:sldMk cId="219618485" sldId="258"/>
        </pc:sldMkLst>
        <pc:spChg chg="mod">
          <ac:chgData name="Usuário Convidado" userId="S::urn:spo:anon#935b7dff6e89fdc902309dedb4fa3411fcf87de3012613f35d2fd409dc161aa8::" providerId="AD" clId="Web-{D2026C7C-566C-44E7-91EC-E29540760ED4}" dt="2023-11-14T17:14:30.966" v="4"/>
          <ac:spMkLst>
            <pc:docMk/>
            <pc:sldMk cId="219618485" sldId="258"/>
            <ac:spMk id="6" creationId="{7D768989-7D87-4E25-F03D-1B33DB90EFAC}"/>
          </ac:spMkLst>
        </pc:spChg>
      </pc:sldChg>
      <pc:sldChg chg="addSp modSp">
        <pc:chgData name="Usuário Convidado" userId="S::urn:spo:anon#935b7dff6e89fdc902309dedb4fa3411fcf87de3012613f35d2fd409dc161aa8::" providerId="AD" clId="Web-{D2026C7C-566C-44E7-91EC-E29540760ED4}" dt="2023-11-14T17:39:25.080" v="11" actId="14100"/>
        <pc:sldMkLst>
          <pc:docMk/>
          <pc:sldMk cId="3100692049" sldId="266"/>
        </pc:sldMkLst>
        <pc:spChg chg="mod">
          <ac:chgData name="Usuário Convidado" userId="S::urn:spo:anon#935b7dff6e89fdc902309dedb4fa3411fcf87de3012613f35d2fd409dc161aa8::" providerId="AD" clId="Web-{D2026C7C-566C-44E7-91EC-E29540760ED4}" dt="2023-11-14T17:39:25.080" v="11" actId="14100"/>
          <ac:spMkLst>
            <pc:docMk/>
            <pc:sldMk cId="3100692049" sldId="266"/>
            <ac:spMk id="4" creationId="{C881480C-9C9F-F7A1-0E92-9B5B6995504D}"/>
          </ac:spMkLst>
        </pc:spChg>
        <pc:spChg chg="add">
          <ac:chgData name="Usuário Convidado" userId="S::urn:spo:anon#935b7dff6e89fdc902309dedb4fa3411fcf87de3012613f35d2fd409dc161aa8::" providerId="AD" clId="Web-{D2026C7C-566C-44E7-91EC-E29540760ED4}" dt="2023-11-14T17:39:18.236" v="10"/>
          <ac:spMkLst>
            <pc:docMk/>
            <pc:sldMk cId="3100692049" sldId="266"/>
            <ac:spMk id="7" creationId="{1C608EA4-9F9A-DC62-FC26-09482EBF8E00}"/>
          </ac:spMkLst>
        </pc:spChg>
      </pc:sldChg>
      <pc:sldChg chg="addSp">
        <pc:chgData name="Usuário Convidado" userId="S::urn:spo:anon#935b7dff6e89fdc902309dedb4fa3411fcf87de3012613f35d2fd409dc161aa8::" providerId="AD" clId="Web-{D2026C7C-566C-44E7-91EC-E29540760ED4}" dt="2023-11-14T17:39:15.564" v="9"/>
        <pc:sldMkLst>
          <pc:docMk/>
          <pc:sldMk cId="3601957817" sldId="279"/>
        </pc:sldMkLst>
        <pc:spChg chg="add">
          <ac:chgData name="Usuário Convidado" userId="S::urn:spo:anon#935b7dff6e89fdc902309dedb4fa3411fcf87de3012613f35d2fd409dc161aa8::" providerId="AD" clId="Web-{D2026C7C-566C-44E7-91EC-E29540760ED4}" dt="2023-11-14T17:39:15.564" v="9"/>
          <ac:spMkLst>
            <pc:docMk/>
            <pc:sldMk cId="3601957817" sldId="279"/>
            <ac:spMk id="7" creationId="{F5D23EBF-2FFD-10A0-39A5-9B56D89CD612}"/>
          </ac:spMkLst>
        </pc:spChg>
      </pc:sldChg>
      <pc:sldChg chg="addSp modSp">
        <pc:chgData name="Usuário Convidado" userId="S::urn:spo:anon#935b7dff6e89fdc902309dedb4fa3411fcf87de3012613f35d2fd409dc161aa8::" providerId="AD" clId="Web-{D2026C7C-566C-44E7-91EC-E29540760ED4}" dt="2023-11-14T17:16:04.906" v="8" actId="14100"/>
        <pc:sldMkLst>
          <pc:docMk/>
          <pc:sldMk cId="1643959940" sldId="282"/>
        </pc:sldMkLst>
        <pc:spChg chg="mod">
          <ac:chgData name="Usuário Convidado" userId="S::urn:spo:anon#935b7dff6e89fdc902309dedb4fa3411fcf87de3012613f35d2fd409dc161aa8::" providerId="AD" clId="Web-{D2026C7C-566C-44E7-91EC-E29540760ED4}" dt="2023-11-14T17:16:04.906" v="8" actId="14100"/>
          <ac:spMkLst>
            <pc:docMk/>
            <pc:sldMk cId="1643959940" sldId="282"/>
            <ac:spMk id="2" creationId="{F6A5776A-FDF4-77EB-5A73-CC35BAC0605E}"/>
          </ac:spMkLst>
        </pc:spChg>
        <pc:spChg chg="mod">
          <ac:chgData name="Usuário Convidado" userId="S::urn:spo:anon#935b7dff6e89fdc902309dedb4fa3411fcf87de3012613f35d2fd409dc161aa8::" providerId="AD" clId="Web-{D2026C7C-566C-44E7-91EC-E29540760ED4}" dt="2023-11-14T17:13:24.402" v="0"/>
          <ac:spMkLst>
            <pc:docMk/>
            <pc:sldMk cId="1643959940" sldId="282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D2026C7C-566C-44E7-91EC-E29540760ED4}" dt="2023-11-14T17:15:13.920" v="5" actId="14100"/>
          <ac:spMkLst>
            <pc:docMk/>
            <pc:sldMk cId="1643959940" sldId="282"/>
            <ac:spMk id="6" creationId="{7D768989-7D87-4E25-F03D-1B33DB90EFAC}"/>
          </ac:spMkLst>
        </pc:spChg>
        <pc:spChg chg="add">
          <ac:chgData name="Usuário Convidado" userId="S::urn:spo:anon#935b7dff6e89fdc902309dedb4fa3411fcf87de3012613f35d2fd409dc161aa8::" providerId="AD" clId="Web-{D2026C7C-566C-44E7-91EC-E29540760ED4}" dt="2023-11-14T17:15:34.655" v="6"/>
          <ac:spMkLst>
            <pc:docMk/>
            <pc:sldMk cId="1643959940" sldId="282"/>
            <ac:spMk id="7" creationId="{DD9AF268-4ABE-91F9-7F5E-849B23272489}"/>
          </ac:spMkLst>
        </pc:spChg>
      </pc:sldChg>
    </pc:docChg>
  </pc:docChgLst>
  <pc:docChgLst>
    <pc:chgData name="Galabo, Rosendy" userId="S::fernanrj@lancaster.ac.uk::37e737c3-ab59-42e0-861e-78eb16f122a7" providerId="AD" clId="Web-{2181CF14-5BAF-978D-7332-D39763FC4715}"/>
    <pc:docChg chg="addSld modSld sldOrd">
      <pc:chgData name="Galabo, Rosendy" userId="S::fernanrj@lancaster.ac.uk::37e737c3-ab59-42e0-861e-78eb16f122a7" providerId="AD" clId="Web-{2181CF14-5BAF-978D-7332-D39763FC4715}" dt="2023-11-14T13:24:25.162" v="1328" actId="20577"/>
      <pc:docMkLst>
        <pc:docMk/>
      </pc:docMkLst>
      <pc:sldChg chg="modSp">
        <pc:chgData name="Galabo, Rosendy" userId="S::fernanrj@lancaster.ac.uk::37e737c3-ab59-42e0-861e-78eb16f122a7" providerId="AD" clId="Web-{2181CF14-5BAF-978D-7332-D39763FC4715}" dt="2023-11-14T13:05:35.463" v="784" actId="20577"/>
        <pc:sldMkLst>
          <pc:docMk/>
          <pc:sldMk cId="219618485" sldId="258"/>
        </pc:sldMkLst>
        <pc:spChg chg="mod">
          <ac:chgData name="Galabo, Rosendy" userId="S::fernanrj@lancaster.ac.uk::37e737c3-ab59-42e0-861e-78eb16f122a7" providerId="AD" clId="Web-{2181CF14-5BAF-978D-7332-D39763FC4715}" dt="2023-11-14T12:35:13.716" v="120" actId="20577"/>
          <ac:spMkLst>
            <pc:docMk/>
            <pc:sldMk cId="219618485" sldId="258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5:35.463" v="784" actId="20577"/>
          <ac:spMkLst>
            <pc:docMk/>
            <pc:sldMk cId="219618485" sldId="258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2:36:37.046" v="148" actId="20577"/>
          <ac:spMkLst>
            <pc:docMk/>
            <pc:sldMk cId="219618485" sldId="258"/>
            <ac:spMk id="6" creationId="{7D768989-7D87-4E25-F03D-1B33DB90EFAC}"/>
          </ac:spMkLst>
        </pc:spChg>
      </pc:sldChg>
      <pc:sldChg chg="modSp ord">
        <pc:chgData name="Galabo, Rosendy" userId="S::fernanrj@lancaster.ac.uk::37e737c3-ab59-42e0-861e-78eb16f122a7" providerId="AD" clId="Web-{2181CF14-5BAF-978D-7332-D39763FC4715}" dt="2023-11-14T13:20:29.312" v="1191" actId="20577"/>
        <pc:sldMkLst>
          <pc:docMk/>
          <pc:sldMk cId="3100692049" sldId="266"/>
        </pc:sldMkLst>
        <pc:spChg chg="mod">
          <ac:chgData name="Galabo, Rosendy" userId="S::fernanrj@lancaster.ac.uk::37e737c3-ab59-42e0-861e-78eb16f122a7" providerId="AD" clId="Web-{2181CF14-5BAF-978D-7332-D39763FC4715}" dt="2023-11-14T13:17:59.465" v="1056" actId="20577"/>
          <ac:spMkLst>
            <pc:docMk/>
            <pc:sldMk cId="3100692049" sldId="266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6:57.246" v="820" actId="20577"/>
          <ac:spMkLst>
            <pc:docMk/>
            <pc:sldMk cId="3100692049" sldId="266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20:29.312" v="1191" actId="20577"/>
          <ac:spMkLst>
            <pc:docMk/>
            <pc:sldMk cId="3100692049" sldId="266"/>
            <ac:spMk id="6" creationId="{7D768989-7D87-4E25-F03D-1B33DB90EFAC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19:01.670" v="1113" actId="20577"/>
        <pc:sldMkLst>
          <pc:docMk/>
          <pc:sldMk cId="504994001" sldId="267"/>
        </pc:sldMkLst>
        <pc:spChg chg="mod">
          <ac:chgData name="Galabo, Rosendy" userId="S::fernanrj@lancaster.ac.uk::37e737c3-ab59-42e0-861e-78eb16f122a7" providerId="AD" clId="Web-{2181CF14-5BAF-978D-7332-D39763FC4715}" dt="2023-11-14T13:12:29.785" v="992" actId="20577"/>
          <ac:spMkLst>
            <pc:docMk/>
            <pc:sldMk cId="504994001" sldId="267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7:14.106" v="825" actId="20577"/>
          <ac:spMkLst>
            <pc:docMk/>
            <pc:sldMk cId="504994001" sldId="267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19:01.670" v="1113" actId="20577"/>
          <ac:spMkLst>
            <pc:docMk/>
            <pc:sldMk cId="504994001" sldId="267"/>
            <ac:spMk id="6" creationId="{7D768989-7D87-4E25-F03D-1B33DB90EFAC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21:50.721" v="1242" actId="20577"/>
        <pc:sldMkLst>
          <pc:docMk/>
          <pc:sldMk cId="1604342050" sldId="268"/>
        </pc:sldMkLst>
        <pc:spChg chg="mod">
          <ac:chgData name="Galabo, Rosendy" userId="S::fernanrj@lancaster.ac.uk::37e737c3-ab59-42e0-861e-78eb16f122a7" providerId="AD" clId="Web-{2181CF14-5BAF-978D-7332-D39763FC4715}" dt="2023-11-14T13:06:39.699" v="806" actId="20577"/>
          <ac:spMkLst>
            <pc:docMk/>
            <pc:sldMk cId="1604342050" sldId="268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21:50.721" v="1242" actId="20577"/>
          <ac:spMkLst>
            <pc:docMk/>
            <pc:sldMk cId="1604342050" sldId="268"/>
            <ac:spMk id="6" creationId="{7D768989-7D87-4E25-F03D-1B33DB90EFAC}"/>
          </ac:spMkLst>
        </pc:spChg>
      </pc:sldChg>
      <pc:sldChg chg="addSp delSp modSp">
        <pc:chgData name="Galabo, Rosendy" userId="S::fernanrj@lancaster.ac.uk::37e737c3-ab59-42e0-861e-78eb16f122a7" providerId="AD" clId="Web-{2181CF14-5BAF-978D-7332-D39763FC4715}" dt="2023-11-14T13:23:25.864" v="1311" actId="20577"/>
        <pc:sldMkLst>
          <pc:docMk/>
          <pc:sldMk cId="4096202638" sldId="269"/>
        </pc:sldMkLst>
        <pc:spChg chg="add del mod">
          <ac:chgData name="Galabo, Rosendy" userId="S::fernanrj@lancaster.ac.uk::37e737c3-ab59-42e0-861e-78eb16f122a7" providerId="AD" clId="Web-{2181CF14-5BAF-978D-7332-D39763FC4715}" dt="2023-11-14T13:10:08.219" v="938"/>
          <ac:spMkLst>
            <pc:docMk/>
            <pc:sldMk cId="4096202638" sldId="269"/>
            <ac:spMk id="2" creationId="{F80D792C-DE92-4925-D699-B3A1ACF03F63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3:06.241" v="747" actId="20577"/>
          <ac:spMkLst>
            <pc:docMk/>
            <pc:sldMk cId="4096202638" sldId="269"/>
            <ac:spMk id="3" creationId="{E01ACB81-7811-DACD-F255-2FB51AA402F2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22:57.207" v="1291" actId="20577"/>
          <ac:spMkLst>
            <pc:docMk/>
            <pc:sldMk cId="4096202638" sldId="269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6:31.636" v="801" actId="20577"/>
          <ac:spMkLst>
            <pc:docMk/>
            <pc:sldMk cId="4096202638" sldId="269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23:25.864" v="1311" actId="20577"/>
          <ac:spMkLst>
            <pc:docMk/>
            <pc:sldMk cId="4096202638" sldId="269"/>
            <ac:spMk id="6" creationId="{7D768989-7D87-4E25-F03D-1B33DB90EFAC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24:25.162" v="1328" actId="20577"/>
        <pc:sldMkLst>
          <pc:docMk/>
          <pc:sldMk cId="3835929098" sldId="270"/>
        </pc:sldMkLst>
        <pc:spChg chg="mod">
          <ac:chgData name="Galabo, Rosendy" userId="S::fernanrj@lancaster.ac.uk::37e737c3-ab59-42e0-861e-78eb16f122a7" providerId="AD" clId="Web-{2181CF14-5BAF-978D-7332-D39763FC4715}" dt="2023-11-14T13:24:25.162" v="1328" actId="20577"/>
          <ac:spMkLst>
            <pc:docMk/>
            <pc:sldMk cId="3835929098" sldId="270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3:29.554" v="752" actId="20577"/>
          <ac:spMkLst>
            <pc:docMk/>
            <pc:sldMk cId="3835929098" sldId="270"/>
            <ac:spMk id="5" creationId="{1F37C905-C051-9CCF-FEC1-3C6A85CAED5F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03:37.523" v="754" actId="20577"/>
        <pc:sldMkLst>
          <pc:docMk/>
          <pc:sldMk cId="1219531648" sldId="271"/>
        </pc:sldMkLst>
        <pc:spChg chg="mod">
          <ac:chgData name="Galabo, Rosendy" userId="S::fernanrj@lancaster.ac.uk::37e737c3-ab59-42e0-861e-78eb16f122a7" providerId="AD" clId="Web-{2181CF14-5BAF-978D-7332-D39763FC4715}" dt="2023-11-14T13:03:37.523" v="754" actId="20577"/>
          <ac:spMkLst>
            <pc:docMk/>
            <pc:sldMk cId="1219531648" sldId="271"/>
            <ac:spMk id="5" creationId="{1F37C905-C051-9CCF-FEC1-3C6A85CAED5F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04:20.039" v="757" actId="20577"/>
        <pc:sldMkLst>
          <pc:docMk/>
          <pc:sldMk cId="218021787" sldId="272"/>
        </pc:sldMkLst>
        <pc:spChg chg="mod">
          <ac:chgData name="Galabo, Rosendy" userId="S::fernanrj@lancaster.ac.uk::37e737c3-ab59-42e0-861e-78eb16f122a7" providerId="AD" clId="Web-{2181CF14-5BAF-978D-7332-D39763FC4715}" dt="2023-11-14T13:04:20.039" v="757" actId="20577"/>
          <ac:spMkLst>
            <pc:docMk/>
            <pc:sldMk cId="218021787" sldId="272"/>
            <ac:spMk id="5" creationId="{1F37C905-C051-9CCF-FEC1-3C6A85CAED5F}"/>
          </ac:spMkLst>
        </pc:spChg>
      </pc:sldChg>
      <pc:sldChg chg="modSp ord">
        <pc:chgData name="Galabo, Rosendy" userId="S::fernanrj@lancaster.ac.uk::37e737c3-ab59-42e0-861e-78eb16f122a7" providerId="AD" clId="Web-{2181CF14-5BAF-978D-7332-D39763FC4715}" dt="2023-11-14T13:06:49.262" v="813" actId="20577"/>
        <pc:sldMkLst>
          <pc:docMk/>
          <pc:sldMk cId="3542873360" sldId="277"/>
        </pc:sldMkLst>
        <pc:spChg chg="mod">
          <ac:chgData name="Galabo, Rosendy" userId="S::fernanrj@lancaster.ac.uk::37e737c3-ab59-42e0-861e-78eb16f122a7" providerId="AD" clId="Web-{2181CF14-5BAF-978D-7332-D39763FC4715}" dt="2023-11-14T13:06:49.262" v="813" actId="20577"/>
          <ac:spMkLst>
            <pc:docMk/>
            <pc:sldMk cId="3542873360" sldId="277"/>
            <ac:spMk id="5" creationId="{1F37C905-C051-9CCF-FEC1-3C6A85CAED5F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04:30.789" v="760" actId="20577"/>
        <pc:sldMkLst>
          <pc:docMk/>
          <pc:sldMk cId="1053696418" sldId="278"/>
        </pc:sldMkLst>
        <pc:spChg chg="mod">
          <ac:chgData name="Galabo, Rosendy" userId="S::fernanrj@lancaster.ac.uk::37e737c3-ab59-42e0-861e-78eb16f122a7" providerId="AD" clId="Web-{2181CF14-5BAF-978D-7332-D39763FC4715}" dt="2023-11-14T13:04:30.789" v="760" actId="20577"/>
          <ac:spMkLst>
            <pc:docMk/>
            <pc:sldMk cId="1053696418" sldId="278"/>
            <ac:spMk id="5" creationId="{1F37C905-C051-9CCF-FEC1-3C6A85CAED5F}"/>
          </ac:spMkLst>
        </pc:spChg>
      </pc:sldChg>
      <pc:sldChg chg="modSp ord">
        <pc:chgData name="Galabo, Rosendy" userId="S::fernanrj@lancaster.ac.uk::37e737c3-ab59-42e0-861e-78eb16f122a7" providerId="AD" clId="Web-{2181CF14-5BAF-978D-7332-D39763FC4715}" dt="2023-11-14T13:08:08.357" v="864" actId="20577"/>
        <pc:sldMkLst>
          <pc:docMk/>
          <pc:sldMk cId="3601957817" sldId="279"/>
        </pc:sldMkLst>
        <pc:spChg chg="mod">
          <ac:chgData name="Galabo, Rosendy" userId="S::fernanrj@lancaster.ac.uk::37e737c3-ab59-42e0-861e-78eb16f122a7" providerId="AD" clId="Web-{2181CF14-5BAF-978D-7332-D39763FC4715}" dt="2023-11-14T13:01:26.285" v="710" actId="20577"/>
          <ac:spMkLst>
            <pc:docMk/>
            <pc:sldMk cId="3601957817" sldId="279"/>
            <ac:spMk id="3" creationId="{E01ACB81-7811-DACD-F255-2FB51AA402F2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2:52:03.834" v="486" actId="20577"/>
          <ac:spMkLst>
            <pc:docMk/>
            <pc:sldMk cId="3601957817" sldId="279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7:28.122" v="827" actId="20577"/>
          <ac:spMkLst>
            <pc:docMk/>
            <pc:sldMk cId="3601957817" sldId="279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8:08.357" v="864" actId="20577"/>
          <ac:spMkLst>
            <pc:docMk/>
            <pc:sldMk cId="3601957817" sldId="279"/>
            <ac:spMk id="6" creationId="{7D768989-7D87-4E25-F03D-1B33DB90EFAC}"/>
          </ac:spMkLst>
        </pc:spChg>
      </pc:sldChg>
      <pc:sldChg chg="modSp ord">
        <pc:chgData name="Galabo, Rosendy" userId="S::fernanrj@lancaster.ac.uk::37e737c3-ab59-42e0-861e-78eb16f122a7" providerId="AD" clId="Web-{2181CF14-5BAF-978D-7332-D39763FC4715}" dt="2023-11-14T13:10:57.392" v="967" actId="20577"/>
        <pc:sldMkLst>
          <pc:docMk/>
          <pc:sldMk cId="2646642570" sldId="280"/>
        </pc:sldMkLst>
        <pc:spChg chg="mod">
          <ac:chgData name="Galabo, Rosendy" userId="S::fernanrj@lancaster.ac.uk::37e737c3-ab59-42e0-861e-78eb16f122a7" providerId="AD" clId="Web-{2181CF14-5BAF-978D-7332-D39763FC4715}" dt="2023-11-14T12:57:41.889" v="658" actId="20577"/>
          <ac:spMkLst>
            <pc:docMk/>
            <pc:sldMk cId="2646642570" sldId="280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6:02.479" v="793" actId="20577"/>
          <ac:spMkLst>
            <pc:docMk/>
            <pc:sldMk cId="2646642570" sldId="280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10:57.392" v="967" actId="20577"/>
          <ac:spMkLst>
            <pc:docMk/>
            <pc:sldMk cId="2646642570" sldId="280"/>
            <ac:spMk id="6" creationId="{7D768989-7D87-4E25-F03D-1B33DB90EFAC}"/>
          </ac:spMkLst>
        </pc:spChg>
      </pc:sldChg>
      <pc:sldChg chg="modSp ord">
        <pc:chgData name="Galabo, Rosendy" userId="S::fernanrj@lancaster.ac.uk::37e737c3-ab59-42e0-861e-78eb16f122a7" providerId="AD" clId="Web-{2181CF14-5BAF-978D-7332-D39763FC4715}" dt="2023-11-14T13:15:57.275" v="1002" actId="20577"/>
        <pc:sldMkLst>
          <pc:docMk/>
          <pc:sldMk cId="239333440" sldId="281"/>
        </pc:sldMkLst>
        <pc:spChg chg="mod">
          <ac:chgData name="Galabo, Rosendy" userId="S::fernanrj@lancaster.ac.uk::37e737c3-ab59-42e0-861e-78eb16f122a7" providerId="AD" clId="Web-{2181CF14-5BAF-978D-7332-D39763FC4715}" dt="2023-11-14T13:06:09.479" v="797" actId="20577"/>
          <ac:spMkLst>
            <pc:docMk/>
            <pc:sldMk cId="239333440" sldId="281"/>
            <ac:spMk id="3" creationId="{E01ACB81-7811-DACD-F255-2FB51AA402F2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15:57.275" v="1002" actId="20577"/>
          <ac:spMkLst>
            <pc:docMk/>
            <pc:sldMk cId="239333440" sldId="281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6:19.214" v="799" actId="20577"/>
          <ac:spMkLst>
            <pc:docMk/>
            <pc:sldMk cId="239333440" sldId="281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11:10.127" v="969" actId="20577"/>
          <ac:spMkLst>
            <pc:docMk/>
            <pc:sldMk cId="239333440" sldId="281"/>
            <ac:spMk id="6" creationId="{7D768989-7D87-4E25-F03D-1B33DB90EFAC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05:26.760" v="781" actId="20577"/>
        <pc:sldMkLst>
          <pc:docMk/>
          <pc:sldMk cId="1643959940" sldId="282"/>
        </pc:sldMkLst>
        <pc:spChg chg="mod">
          <ac:chgData name="Galabo, Rosendy" userId="S::fernanrj@lancaster.ac.uk::37e737c3-ab59-42e0-861e-78eb16f122a7" providerId="AD" clId="Web-{2181CF14-5BAF-978D-7332-D39763FC4715}" dt="2023-11-14T12:43:07.337" v="169" actId="14100"/>
          <ac:spMkLst>
            <pc:docMk/>
            <pc:sldMk cId="1643959940" sldId="282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5:26.760" v="781" actId="20577"/>
          <ac:spMkLst>
            <pc:docMk/>
            <pc:sldMk cId="1643959940" sldId="282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2:43:07.337" v="169" actId="14100"/>
          <ac:spMkLst>
            <pc:docMk/>
            <pc:sldMk cId="1643959940" sldId="282"/>
            <ac:spMk id="6" creationId="{7D768989-7D87-4E25-F03D-1B33DB90EFAC}"/>
          </ac:spMkLst>
        </pc:spChg>
      </pc:sldChg>
      <pc:sldChg chg="modSp add ord">
        <pc:chgData name="Galabo, Rosendy" userId="S::fernanrj@lancaster.ac.uk::37e737c3-ab59-42e0-861e-78eb16f122a7" providerId="AD" clId="Web-{2181CF14-5BAF-978D-7332-D39763FC4715}" dt="2023-11-14T13:05:47.260" v="790" actId="20577"/>
        <pc:sldMkLst>
          <pc:docMk/>
          <pc:sldMk cId="1956639075" sldId="283"/>
        </pc:sldMkLst>
        <pc:spChg chg="mod">
          <ac:chgData name="Galabo, Rosendy" userId="S::fernanrj@lancaster.ac.uk::37e737c3-ab59-42e0-861e-78eb16f122a7" providerId="AD" clId="Web-{2181CF14-5BAF-978D-7332-D39763FC4715}" dt="2023-11-14T13:05:42.541" v="788" actId="20577"/>
          <ac:spMkLst>
            <pc:docMk/>
            <pc:sldMk cId="1956639075" sldId="283"/>
            <ac:spMk id="3" creationId="{E01ACB81-7811-DACD-F255-2FB51AA402F2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2:45:17.215" v="204" actId="20577"/>
          <ac:spMkLst>
            <pc:docMk/>
            <pc:sldMk cId="1956639075" sldId="283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5:47.260" v="790" actId="20577"/>
          <ac:spMkLst>
            <pc:docMk/>
            <pc:sldMk cId="1956639075" sldId="283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2:49:07.955" v="350" actId="20577"/>
          <ac:spMkLst>
            <pc:docMk/>
            <pc:sldMk cId="1956639075" sldId="283"/>
            <ac:spMk id="6" creationId="{7D768989-7D87-4E25-F03D-1B33DB90EFAC}"/>
          </ac:spMkLst>
        </pc:spChg>
        <pc:picChg chg="mod">
          <ac:chgData name="Galabo, Rosendy" userId="S::fernanrj@lancaster.ac.uk::37e737c3-ab59-42e0-861e-78eb16f122a7" providerId="AD" clId="Web-{2181CF14-5BAF-978D-7332-D39763FC4715}" dt="2023-11-14T12:44:22.089" v="170"/>
          <ac:picMkLst>
            <pc:docMk/>
            <pc:sldMk cId="1956639075" sldId="283"/>
            <ac:picMk id="14" creationId="{9437EC05-634F-508B-73BC-E925215132DC}"/>
          </ac:picMkLst>
        </pc:picChg>
      </pc:sldChg>
    </pc:docChg>
  </pc:docChgLst>
  <pc:docChgLst>
    <pc:chgData name="Galabo, Rosendy" userId="37e737c3-ab59-42e0-861e-78eb16f122a7" providerId="ADAL" clId="{CA73B12B-2B98-A442-A055-35AFDDA0A6EE}"/>
    <pc:docChg chg="modSld">
      <pc:chgData name="Galabo, Rosendy" userId="37e737c3-ab59-42e0-861e-78eb16f122a7" providerId="ADAL" clId="{CA73B12B-2B98-A442-A055-35AFDDA0A6EE}" dt="2024-06-28T16:10:59.249" v="0"/>
      <pc:docMkLst>
        <pc:docMk/>
      </pc:docMkLst>
      <pc:sldChg chg="addSp modSp">
        <pc:chgData name="Galabo, Rosendy" userId="37e737c3-ab59-42e0-861e-78eb16f122a7" providerId="ADAL" clId="{CA73B12B-2B98-A442-A055-35AFDDA0A6EE}" dt="2024-06-28T16:10:59.249" v="0"/>
        <pc:sldMkLst>
          <pc:docMk/>
          <pc:sldMk cId="1643959940" sldId="282"/>
        </pc:sldMkLst>
        <pc:picChg chg="add mod">
          <ac:chgData name="Galabo, Rosendy" userId="37e737c3-ab59-42e0-861e-78eb16f122a7" providerId="ADAL" clId="{CA73B12B-2B98-A442-A055-35AFDDA0A6EE}" dt="2024-06-28T16:10:59.249" v="0"/>
          <ac:picMkLst>
            <pc:docMk/>
            <pc:sldMk cId="1643959940" sldId="282"/>
            <ac:picMk id="7" creationId="{208F1240-9C48-EE12-F78D-A77561D6FA7C}"/>
          </ac:picMkLst>
        </pc:picChg>
        <pc:picChg chg="add mod">
          <ac:chgData name="Galabo, Rosendy" userId="37e737c3-ab59-42e0-861e-78eb16f122a7" providerId="ADAL" clId="{CA73B12B-2B98-A442-A055-35AFDDA0A6EE}" dt="2024-06-28T16:10:59.249" v="0"/>
          <ac:picMkLst>
            <pc:docMk/>
            <pc:sldMk cId="1643959940" sldId="282"/>
            <ac:picMk id="8" creationId="{D51D83BB-6712-6E26-AE41-1F122D96FD80}"/>
          </ac:picMkLst>
        </pc:picChg>
      </pc:sldChg>
    </pc:docChg>
  </pc:docChgLst>
  <pc:docChgLst>
    <pc:chgData name="Guest User" userId="S::urn:spo:anon#935b7dff6e89fdc902309dedb4fa3411fcf87de3012613f35d2fd409dc161aa8::" providerId="AD" clId="Web-{409FDBE3-A180-4EF1-B934-A5E6906D1C15}"/>
    <pc:docChg chg="modSld">
      <pc:chgData name="Guest User" userId="S::urn:spo:anon#935b7dff6e89fdc902309dedb4fa3411fcf87de3012613f35d2fd409dc161aa8::" providerId="AD" clId="Web-{409FDBE3-A180-4EF1-B934-A5E6906D1C15}" dt="2023-11-14T17:40:21.778" v="151" actId="20577"/>
      <pc:docMkLst>
        <pc:docMk/>
      </pc:docMkLst>
      <pc:sldChg chg="modSp">
        <pc:chgData name="Guest User" userId="S::urn:spo:anon#935b7dff6e89fdc902309dedb4fa3411fcf87de3012613f35d2fd409dc161aa8::" providerId="AD" clId="Web-{409FDBE3-A180-4EF1-B934-A5E6906D1C15}" dt="2023-11-14T17:40:21.778" v="151" actId="20577"/>
        <pc:sldMkLst>
          <pc:docMk/>
          <pc:sldMk cId="4203395412" sldId="275"/>
        </pc:sldMkLst>
        <pc:spChg chg="mod">
          <ac:chgData name="Guest User" userId="S::urn:spo:anon#935b7dff6e89fdc902309dedb4fa3411fcf87de3012613f35d2fd409dc161aa8::" providerId="AD" clId="Web-{409FDBE3-A180-4EF1-B934-A5E6906D1C15}" dt="2023-11-14T17:40:18.965" v="149" actId="14100"/>
          <ac:spMkLst>
            <pc:docMk/>
            <pc:sldMk cId="4203395412" sldId="275"/>
            <ac:spMk id="4" creationId="{C881480C-9C9F-F7A1-0E92-9B5B6995504D}"/>
          </ac:spMkLst>
        </pc:spChg>
        <pc:spChg chg="mod">
          <ac:chgData name="Guest User" userId="S::urn:spo:anon#935b7dff6e89fdc902309dedb4fa3411fcf87de3012613f35d2fd409dc161aa8::" providerId="AD" clId="Web-{409FDBE3-A180-4EF1-B934-A5E6906D1C15}" dt="2023-11-14T17:40:21.778" v="151" actId="20577"/>
          <ac:spMkLst>
            <pc:docMk/>
            <pc:sldMk cId="4203395412" sldId="275"/>
            <ac:spMk id="6" creationId="{7D768989-7D87-4E25-F03D-1B33DB90EFAC}"/>
          </ac:spMkLst>
        </pc:spChg>
      </pc:sldChg>
    </pc:docChg>
  </pc:docChgLst>
  <pc:docChgLst>
    <pc:chgData name="Usuário Convidado" userId="S::urn:spo:anon#935b7dff6e89fdc902309dedb4fa3411fcf87de3012613f35d2fd409dc161aa8::" providerId="AD" clId="Web-{7BEFEAAF-0553-4EAE-854D-CE174B5E473C}"/>
    <pc:docChg chg="modSld">
      <pc:chgData name="Usuário Convidado" userId="S::urn:spo:anon#935b7dff6e89fdc902309dedb4fa3411fcf87de3012613f35d2fd409dc161aa8::" providerId="AD" clId="Web-{7BEFEAAF-0553-4EAE-854D-CE174B5E473C}" dt="2023-11-14T13:39:08.596" v="1707" actId="20577"/>
      <pc:docMkLst>
        <pc:docMk/>
      </pc:docMkLst>
      <pc:sldChg chg="modSp">
        <pc:chgData name="Usuário Convidado" userId="S::urn:spo:anon#935b7dff6e89fdc902309dedb4fa3411fcf87de3012613f35d2fd409dc161aa8::" providerId="AD" clId="Web-{7BEFEAAF-0553-4EAE-854D-CE174B5E473C}" dt="2023-11-14T12:59:52.615" v="1000" actId="20577"/>
        <pc:sldMkLst>
          <pc:docMk/>
          <pc:sldMk cId="504994001" sldId="267"/>
        </pc:sldMkLst>
        <pc:spChg chg="mod">
          <ac:chgData name="Usuário Convidado" userId="S::urn:spo:anon#935b7dff6e89fdc902309dedb4fa3411fcf87de3012613f35d2fd409dc161aa8::" providerId="AD" clId="Web-{7BEFEAAF-0553-4EAE-854D-CE174B5E473C}" dt="2023-11-14T12:57:51.378" v="819" actId="20577"/>
          <ac:spMkLst>
            <pc:docMk/>
            <pc:sldMk cId="504994001" sldId="267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7BEFEAAF-0553-4EAE-854D-CE174B5E473C}" dt="2023-11-14T12:59:52.615" v="1000" actId="20577"/>
          <ac:spMkLst>
            <pc:docMk/>
            <pc:sldMk cId="504994001" sldId="267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7BEFEAAF-0553-4EAE-854D-CE174B5E473C}" dt="2023-11-14T13:15:16.248" v="1588" actId="20577"/>
        <pc:sldMkLst>
          <pc:docMk/>
          <pc:sldMk cId="1604342050" sldId="268"/>
        </pc:sldMkLst>
        <pc:spChg chg="mod">
          <ac:chgData name="Usuário Convidado" userId="S::urn:spo:anon#935b7dff6e89fdc902309dedb4fa3411fcf87de3012613f35d2fd409dc161aa8::" providerId="AD" clId="Web-{7BEFEAAF-0553-4EAE-854D-CE174B5E473C}" dt="2023-11-14T13:03:35.293" v="1126" actId="20577"/>
          <ac:spMkLst>
            <pc:docMk/>
            <pc:sldMk cId="1604342050" sldId="268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7BEFEAAF-0553-4EAE-854D-CE174B5E473C}" dt="2023-11-14T13:15:16.248" v="1588" actId="20577"/>
          <ac:spMkLst>
            <pc:docMk/>
            <pc:sldMk cId="1604342050" sldId="268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7BEFEAAF-0553-4EAE-854D-CE174B5E473C}" dt="2023-11-14T13:13:37.245" v="1427" actId="20577"/>
        <pc:sldMkLst>
          <pc:docMk/>
          <pc:sldMk cId="4096202638" sldId="269"/>
        </pc:sldMkLst>
        <pc:spChg chg="mod">
          <ac:chgData name="Usuário Convidado" userId="S::urn:spo:anon#935b7dff6e89fdc902309dedb4fa3411fcf87de3012613f35d2fd409dc161aa8::" providerId="AD" clId="Web-{7BEFEAAF-0553-4EAE-854D-CE174B5E473C}" dt="2023-11-14T13:06:36" v="1287" actId="20577"/>
          <ac:spMkLst>
            <pc:docMk/>
            <pc:sldMk cId="4096202638" sldId="269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7BEFEAAF-0553-4EAE-854D-CE174B5E473C}" dt="2023-11-14T13:13:37.245" v="1427" actId="20577"/>
          <ac:spMkLst>
            <pc:docMk/>
            <pc:sldMk cId="4096202638" sldId="269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7BEFEAAF-0553-4EAE-854D-CE174B5E473C}" dt="2023-11-14T13:38:12.236" v="1612" actId="20577"/>
        <pc:sldMkLst>
          <pc:docMk/>
          <pc:sldMk cId="1219531648" sldId="271"/>
        </pc:sldMkLst>
        <pc:spChg chg="mod">
          <ac:chgData name="Usuário Convidado" userId="S::urn:spo:anon#935b7dff6e89fdc902309dedb4fa3411fcf87de3012613f35d2fd409dc161aa8::" providerId="AD" clId="Web-{7BEFEAAF-0553-4EAE-854D-CE174B5E473C}" dt="2023-11-14T13:38:12.236" v="1612" actId="20577"/>
          <ac:spMkLst>
            <pc:docMk/>
            <pc:sldMk cId="1219531648" sldId="271"/>
            <ac:spMk id="4" creationId="{C881480C-9C9F-F7A1-0E92-9B5B6995504D}"/>
          </ac:spMkLst>
        </pc:spChg>
      </pc:sldChg>
      <pc:sldChg chg="modSp">
        <pc:chgData name="Usuário Convidado" userId="S::urn:spo:anon#935b7dff6e89fdc902309dedb4fa3411fcf87de3012613f35d2fd409dc161aa8::" providerId="AD" clId="Web-{7BEFEAAF-0553-4EAE-854D-CE174B5E473C}" dt="2023-11-14T13:38:38.643" v="1643" actId="20577"/>
        <pc:sldMkLst>
          <pc:docMk/>
          <pc:sldMk cId="218021787" sldId="272"/>
        </pc:sldMkLst>
        <pc:spChg chg="mod">
          <ac:chgData name="Usuário Convidado" userId="S::urn:spo:anon#935b7dff6e89fdc902309dedb4fa3411fcf87de3012613f35d2fd409dc161aa8::" providerId="AD" clId="Web-{7BEFEAAF-0553-4EAE-854D-CE174B5E473C}" dt="2023-11-14T13:38:38.643" v="1643" actId="20577"/>
          <ac:spMkLst>
            <pc:docMk/>
            <pc:sldMk cId="218021787" sldId="272"/>
            <ac:spMk id="4" creationId="{C881480C-9C9F-F7A1-0E92-9B5B6995504D}"/>
          </ac:spMkLst>
        </pc:spChg>
      </pc:sldChg>
      <pc:sldChg chg="modSp">
        <pc:chgData name="Usuário Convidado" userId="S::urn:spo:anon#935b7dff6e89fdc902309dedb4fa3411fcf87de3012613f35d2fd409dc161aa8::" providerId="AD" clId="Web-{7BEFEAAF-0553-4EAE-854D-CE174B5E473C}" dt="2023-11-14T13:39:08.596" v="1707" actId="20577"/>
        <pc:sldMkLst>
          <pc:docMk/>
          <pc:sldMk cId="1053696418" sldId="278"/>
        </pc:sldMkLst>
        <pc:spChg chg="mod">
          <ac:chgData name="Usuário Convidado" userId="S::urn:spo:anon#935b7dff6e89fdc902309dedb4fa3411fcf87de3012613f35d2fd409dc161aa8::" providerId="AD" clId="Web-{7BEFEAAF-0553-4EAE-854D-CE174B5E473C}" dt="2023-11-14T13:39:08.596" v="1707" actId="20577"/>
          <ac:spMkLst>
            <pc:docMk/>
            <pc:sldMk cId="1053696418" sldId="278"/>
            <ac:spMk id="4" creationId="{C881480C-9C9F-F7A1-0E92-9B5B6995504D}"/>
          </ac:spMkLst>
        </pc:spChg>
      </pc:sldChg>
      <pc:sldChg chg="modSp">
        <pc:chgData name="Usuário Convidado" userId="S::urn:spo:anon#935b7dff6e89fdc902309dedb4fa3411fcf87de3012613f35d2fd409dc161aa8::" providerId="AD" clId="Web-{7BEFEAAF-0553-4EAE-854D-CE174B5E473C}" dt="2023-11-14T12:50:09.132" v="409" actId="20577"/>
        <pc:sldMkLst>
          <pc:docMk/>
          <pc:sldMk cId="2646642570" sldId="280"/>
        </pc:sldMkLst>
        <pc:spChg chg="mod">
          <ac:chgData name="Usuário Convidado" userId="S::urn:spo:anon#935b7dff6e89fdc902309dedb4fa3411fcf87de3012613f35d2fd409dc161aa8::" providerId="AD" clId="Web-{7BEFEAAF-0553-4EAE-854D-CE174B5E473C}" dt="2023-11-14T12:48:41.302" v="292" actId="20577"/>
          <ac:spMkLst>
            <pc:docMk/>
            <pc:sldMk cId="2646642570" sldId="280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7BEFEAAF-0553-4EAE-854D-CE174B5E473C}" dt="2023-11-14T12:50:09.132" v="409" actId="20577"/>
          <ac:spMkLst>
            <pc:docMk/>
            <pc:sldMk cId="2646642570" sldId="280"/>
            <ac:spMk id="6" creationId="{7D768989-7D87-4E25-F03D-1B33DB90EFAC}"/>
          </ac:spMkLst>
        </pc:spChg>
      </pc:sldChg>
    </pc:docChg>
  </pc:docChgLst>
  <pc:docChgLst>
    <pc:chgData name="Galabo, Rosendy" userId="37e737c3-ab59-42e0-861e-78eb16f122a7" providerId="ADAL" clId="{655AFF79-BDD1-434E-ABA8-3BDB44075053}"/>
    <pc:docChg chg="undo redo custSel addSld delSld modSld sldOrd modMainMaster">
      <pc:chgData name="Galabo, Rosendy" userId="37e737c3-ab59-42e0-861e-78eb16f122a7" providerId="ADAL" clId="{655AFF79-BDD1-434E-ABA8-3BDB44075053}" dt="2023-11-14T17:54:16.216" v="1177"/>
      <pc:docMkLst>
        <pc:docMk/>
      </pc:docMkLst>
      <pc:sldChg chg="addSp delSp modSp mod ord">
        <pc:chgData name="Galabo, Rosendy" userId="37e737c3-ab59-42e0-861e-78eb16f122a7" providerId="ADAL" clId="{655AFF79-BDD1-434E-ABA8-3BDB44075053}" dt="2023-11-14T17:54:16.216" v="1177"/>
        <pc:sldMkLst>
          <pc:docMk/>
          <pc:sldMk cId="219618485" sldId="258"/>
        </pc:sldMkLst>
        <pc:spChg chg="add del mod">
          <ac:chgData name="Galabo, Rosendy" userId="37e737c3-ab59-42e0-861e-78eb16f122a7" providerId="ADAL" clId="{655AFF79-BDD1-434E-ABA8-3BDB44075053}" dt="2023-11-14T17:39:27.210" v="978" actId="478"/>
          <ac:spMkLst>
            <pc:docMk/>
            <pc:sldMk cId="219618485" sldId="258"/>
            <ac:spMk id="2" creationId="{226E0492-EE20-6E16-8606-7699D30FA4B9}"/>
          </ac:spMkLst>
        </pc:spChg>
        <pc:spChg chg="mod">
          <ac:chgData name="Galabo, Rosendy" userId="37e737c3-ab59-42e0-861e-78eb16f122a7" providerId="ADAL" clId="{655AFF79-BDD1-434E-ABA8-3BDB44075053}" dt="2023-11-14T17:50:54.121" v="1129" actId="1076"/>
          <ac:spMkLst>
            <pc:docMk/>
            <pc:sldMk cId="219618485" sldId="258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50:54.121" v="1129" actId="1076"/>
          <ac:spMkLst>
            <pc:docMk/>
            <pc:sldMk cId="219618485" sldId="258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39:32.609" v="980" actId="1076"/>
          <ac:spMkLst>
            <pc:docMk/>
            <pc:sldMk cId="219618485" sldId="258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50:09.471" v="1099" actId="20577"/>
          <ac:spMkLst>
            <pc:docMk/>
            <pc:sldMk cId="219618485" sldId="258"/>
            <ac:spMk id="6" creationId="{7D768989-7D87-4E25-F03D-1B33DB90EFAC}"/>
          </ac:spMkLst>
        </pc:spChg>
        <pc:spChg chg="add del mod">
          <ac:chgData name="Galabo, Rosendy" userId="37e737c3-ab59-42e0-861e-78eb16f122a7" providerId="ADAL" clId="{655AFF79-BDD1-434E-ABA8-3BDB44075053}" dt="2023-11-14T17:50:18.824" v="1102" actId="478"/>
          <ac:spMkLst>
            <pc:docMk/>
            <pc:sldMk cId="219618485" sldId="258"/>
            <ac:spMk id="7" creationId="{AFD1F792-1F11-5D25-67E1-DCD07B55FC70}"/>
          </ac:spMkLst>
        </pc:spChg>
        <pc:spChg chg="add del mod">
          <ac:chgData name="Galabo, Rosendy" userId="37e737c3-ab59-42e0-861e-78eb16f122a7" providerId="ADAL" clId="{655AFF79-BDD1-434E-ABA8-3BDB44075053}" dt="2023-11-14T17:49:57.491" v="1097"/>
          <ac:spMkLst>
            <pc:docMk/>
            <pc:sldMk cId="219618485" sldId="258"/>
            <ac:spMk id="8" creationId="{248270C9-02DD-0BC5-58F8-9189206790C4}"/>
          </ac:spMkLst>
        </pc:spChg>
        <pc:spChg chg="add del mod">
          <ac:chgData name="Galabo, Rosendy" userId="37e737c3-ab59-42e0-861e-78eb16f122a7" providerId="ADAL" clId="{655AFF79-BDD1-434E-ABA8-3BDB44075053}" dt="2023-11-14T17:50:17.269" v="1101"/>
          <ac:spMkLst>
            <pc:docMk/>
            <pc:sldMk cId="219618485" sldId="258"/>
            <ac:spMk id="9" creationId="{A666B351-977F-32DA-42FD-B089CCFACA60}"/>
          </ac:spMkLst>
        </pc:spChg>
        <pc:spChg chg="add del mod">
          <ac:chgData name="Galabo, Rosendy" userId="37e737c3-ab59-42e0-861e-78eb16f122a7" providerId="ADAL" clId="{655AFF79-BDD1-434E-ABA8-3BDB44075053}" dt="2023-11-14T17:50:17.269" v="1101"/>
          <ac:spMkLst>
            <pc:docMk/>
            <pc:sldMk cId="219618485" sldId="258"/>
            <ac:spMk id="10" creationId="{5508755E-A0E9-E12F-5BE8-223E51616D11}"/>
          </ac:spMkLst>
        </pc:spChg>
        <pc:spChg chg="add mod">
          <ac:chgData name="Galabo, Rosendy" userId="37e737c3-ab59-42e0-861e-78eb16f122a7" providerId="ADAL" clId="{655AFF79-BDD1-434E-ABA8-3BDB44075053}" dt="2023-11-14T17:50:19.244" v="1103"/>
          <ac:spMkLst>
            <pc:docMk/>
            <pc:sldMk cId="219618485" sldId="258"/>
            <ac:spMk id="11" creationId="{CFA67AA1-270A-D858-DD6F-E9FE02AB41A1}"/>
          </ac:spMkLst>
        </pc:spChg>
        <pc:spChg chg="add mod">
          <ac:chgData name="Galabo, Rosendy" userId="37e737c3-ab59-42e0-861e-78eb16f122a7" providerId="ADAL" clId="{655AFF79-BDD1-434E-ABA8-3BDB44075053}" dt="2023-11-14T17:50:19.244" v="1103"/>
          <ac:spMkLst>
            <pc:docMk/>
            <pc:sldMk cId="219618485" sldId="258"/>
            <ac:spMk id="12" creationId="{B48E5358-DF02-BEC1-04E8-1F2F38042845}"/>
          </ac:spMkLst>
        </pc:spChg>
        <pc:spChg chg="add del mod">
          <ac:chgData name="Galabo, Rosendy" userId="37e737c3-ab59-42e0-861e-78eb16f122a7" providerId="ADAL" clId="{655AFF79-BDD1-434E-ABA8-3BDB44075053}" dt="2023-11-14T17:50:45.231" v="1127"/>
          <ac:spMkLst>
            <pc:docMk/>
            <pc:sldMk cId="219618485" sldId="258"/>
            <ac:spMk id="13" creationId="{8D2F9CDA-DA89-DF1D-CBB5-606A343DC733}"/>
          </ac:spMkLst>
        </pc:spChg>
        <pc:spChg chg="add del mod">
          <ac:chgData name="Galabo, Rosendy" userId="37e737c3-ab59-42e0-861e-78eb16f122a7" providerId="ADAL" clId="{655AFF79-BDD1-434E-ABA8-3BDB44075053}" dt="2023-11-14T17:50:45.231" v="1127"/>
          <ac:spMkLst>
            <pc:docMk/>
            <pc:sldMk cId="219618485" sldId="258"/>
            <ac:spMk id="15" creationId="{9FFC5C5B-EC6E-B77D-CECD-BFE4EBA9BA19}"/>
          </ac:spMkLst>
        </pc:spChg>
        <pc:spChg chg="add del mod">
          <ac:chgData name="Galabo, Rosendy" userId="37e737c3-ab59-42e0-861e-78eb16f122a7" providerId="ADAL" clId="{655AFF79-BDD1-434E-ABA8-3BDB44075053}" dt="2023-11-14T17:50:41.120" v="1120"/>
          <ac:spMkLst>
            <pc:docMk/>
            <pc:sldMk cId="219618485" sldId="258"/>
            <ac:spMk id="16" creationId="{57141A0B-DB01-4983-6B2B-7B3B243D269E}"/>
          </ac:spMkLst>
        </pc:spChg>
        <pc:spChg chg="add del mod">
          <ac:chgData name="Galabo, Rosendy" userId="37e737c3-ab59-42e0-861e-78eb16f122a7" providerId="ADAL" clId="{655AFF79-BDD1-434E-ABA8-3BDB44075053}" dt="2023-11-14T17:50:41.120" v="1120"/>
          <ac:spMkLst>
            <pc:docMk/>
            <pc:sldMk cId="219618485" sldId="258"/>
            <ac:spMk id="17" creationId="{BAD946DE-F0BE-C0F0-BDC0-85DC68BEFDA1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219618485" sldId="258"/>
            <ac:spMk id="18" creationId="{385C7E14-7480-1192-3DA1-4F576AD45296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219618485" sldId="258"/>
            <ac:picMk id="14" creationId="{9437EC05-634F-508B-73BC-E925215132DC}"/>
          </ac:picMkLst>
        </pc:picChg>
      </pc:sldChg>
      <pc:sldChg chg="del">
        <pc:chgData name="Galabo, Rosendy" userId="37e737c3-ab59-42e0-861e-78eb16f122a7" providerId="ADAL" clId="{655AFF79-BDD1-434E-ABA8-3BDB44075053}" dt="2023-11-14T00:31:08.196" v="2" actId="2696"/>
        <pc:sldMkLst>
          <pc:docMk/>
          <pc:sldMk cId="1004498430" sldId="265"/>
        </pc:sldMkLst>
      </pc:sldChg>
      <pc:sldChg chg="addSp delSp modSp mod ord">
        <pc:chgData name="Galabo, Rosendy" userId="37e737c3-ab59-42e0-861e-78eb16f122a7" providerId="ADAL" clId="{655AFF79-BDD1-434E-ABA8-3BDB44075053}" dt="2023-11-14T17:54:16.216" v="1177"/>
        <pc:sldMkLst>
          <pc:docMk/>
          <pc:sldMk cId="3100692049" sldId="266"/>
        </pc:sldMkLst>
        <pc:spChg chg="add del mod">
          <ac:chgData name="Galabo, Rosendy" userId="37e737c3-ab59-42e0-861e-78eb16f122a7" providerId="ADAL" clId="{655AFF79-BDD1-434E-ABA8-3BDB44075053}" dt="2023-11-14T17:51:29.323" v="1141" actId="478"/>
          <ac:spMkLst>
            <pc:docMk/>
            <pc:sldMk cId="3100692049" sldId="266"/>
            <ac:spMk id="2" creationId="{32DA9E1C-8DBC-D5A2-E950-0C42C33E1094}"/>
          </ac:spMkLst>
        </pc:spChg>
        <pc:spChg chg="mod">
          <ac:chgData name="Galabo, Rosendy" userId="37e737c3-ab59-42e0-861e-78eb16f122a7" providerId="ADAL" clId="{655AFF79-BDD1-434E-ABA8-3BDB44075053}" dt="2023-11-14T17:40:48.413" v="1001" actId="1076"/>
          <ac:spMkLst>
            <pc:docMk/>
            <pc:sldMk cId="3100692049" sldId="266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1:05.626" v="1010" actId="27636"/>
          <ac:spMkLst>
            <pc:docMk/>
            <pc:sldMk cId="3100692049" sldId="266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0:48.413" v="1001" actId="1076"/>
          <ac:spMkLst>
            <pc:docMk/>
            <pc:sldMk cId="3100692049" sldId="266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1:05.632" v="1011" actId="27636"/>
          <ac:spMkLst>
            <pc:docMk/>
            <pc:sldMk cId="3100692049" sldId="266"/>
            <ac:spMk id="6" creationId="{7D768989-7D87-4E25-F03D-1B33DB90EFAC}"/>
          </ac:spMkLst>
        </pc:spChg>
        <pc:spChg chg="del mod">
          <ac:chgData name="Galabo, Rosendy" userId="37e737c3-ab59-42e0-861e-78eb16f122a7" providerId="ADAL" clId="{655AFF79-BDD1-434E-ABA8-3BDB44075053}" dt="2023-11-14T17:40:59.462" v="1007" actId="478"/>
          <ac:spMkLst>
            <pc:docMk/>
            <pc:sldMk cId="3100692049" sldId="266"/>
            <ac:spMk id="7" creationId="{1C608EA4-9F9A-DC62-FC26-09482EBF8E00}"/>
          </ac:spMkLst>
        </pc:spChg>
        <pc:spChg chg="add mod">
          <ac:chgData name="Galabo, Rosendy" userId="37e737c3-ab59-42e0-861e-78eb16f122a7" providerId="ADAL" clId="{655AFF79-BDD1-434E-ABA8-3BDB44075053}" dt="2023-11-14T17:51:29.558" v="1142"/>
          <ac:spMkLst>
            <pc:docMk/>
            <pc:sldMk cId="3100692049" sldId="266"/>
            <ac:spMk id="8" creationId="{40617372-24D7-D43F-ECE7-E760CA4E365A}"/>
          </ac:spMkLst>
        </pc:spChg>
        <pc:spChg chg="add mod">
          <ac:chgData name="Galabo, Rosendy" userId="37e737c3-ab59-42e0-861e-78eb16f122a7" providerId="ADAL" clId="{655AFF79-BDD1-434E-ABA8-3BDB44075053}" dt="2023-11-14T17:51:29.558" v="1142"/>
          <ac:spMkLst>
            <pc:docMk/>
            <pc:sldMk cId="3100692049" sldId="266"/>
            <ac:spMk id="9" creationId="{A242351B-2A22-A936-7A53-1DA061D83328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3100692049" sldId="266"/>
            <ac:spMk id="10" creationId="{03DD851B-E157-321A-7E9B-9F2B72268E92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3100692049" sldId="266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504994001" sldId="267"/>
        </pc:sldMkLst>
        <pc:spChg chg="add del mod">
          <ac:chgData name="Galabo, Rosendy" userId="37e737c3-ab59-42e0-861e-78eb16f122a7" providerId="ADAL" clId="{655AFF79-BDD1-434E-ABA8-3BDB44075053}" dt="2023-11-14T17:51:34.023" v="1143" actId="478"/>
          <ac:spMkLst>
            <pc:docMk/>
            <pc:sldMk cId="504994001" sldId="267"/>
            <ac:spMk id="2" creationId="{841EC87B-4AF4-30A0-CFE0-85F9BC4FE55E}"/>
          </ac:spMkLst>
        </pc:spChg>
        <pc:spChg chg="mod">
          <ac:chgData name="Galabo, Rosendy" userId="37e737c3-ab59-42e0-861e-78eb16f122a7" providerId="ADAL" clId="{655AFF79-BDD1-434E-ABA8-3BDB44075053}" dt="2023-11-14T17:52:04.406" v="1154" actId="27636"/>
          <ac:spMkLst>
            <pc:docMk/>
            <pc:sldMk cId="504994001" sldId="267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52:19.579" v="1158" actId="1076"/>
          <ac:spMkLst>
            <pc:docMk/>
            <pc:sldMk cId="504994001" sldId="267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52:14.822" v="1157" actId="1076"/>
          <ac:spMkLst>
            <pc:docMk/>
            <pc:sldMk cId="504994001" sldId="267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52:14.822" v="1157" actId="1076"/>
          <ac:spMkLst>
            <pc:docMk/>
            <pc:sldMk cId="504994001" sldId="267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1:34.241" v="1144"/>
          <ac:spMkLst>
            <pc:docMk/>
            <pc:sldMk cId="504994001" sldId="267"/>
            <ac:spMk id="7" creationId="{E6CA7ACC-5B09-CB88-A3B8-3D533FFB1363}"/>
          </ac:spMkLst>
        </pc:spChg>
        <pc:spChg chg="add mod">
          <ac:chgData name="Galabo, Rosendy" userId="37e737c3-ab59-42e0-861e-78eb16f122a7" providerId="ADAL" clId="{655AFF79-BDD1-434E-ABA8-3BDB44075053}" dt="2023-11-14T17:51:34.241" v="1144"/>
          <ac:spMkLst>
            <pc:docMk/>
            <pc:sldMk cId="504994001" sldId="267"/>
            <ac:spMk id="8" creationId="{02537DB4-13B7-CDCB-EE7B-A17221B0E619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504994001" sldId="267"/>
            <ac:spMk id="9" creationId="{3F0D0B2C-1F5F-F615-935B-9ED3BE54315D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504994001" sldId="267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1604342050" sldId="268"/>
        </pc:sldMkLst>
        <pc:spChg chg="add del mod">
          <ac:chgData name="Galabo, Rosendy" userId="37e737c3-ab59-42e0-861e-78eb16f122a7" providerId="ADAL" clId="{655AFF79-BDD1-434E-ABA8-3BDB44075053}" dt="2023-11-14T17:52:26.923" v="1159" actId="478"/>
          <ac:spMkLst>
            <pc:docMk/>
            <pc:sldMk cId="1604342050" sldId="268"/>
            <ac:spMk id="2" creationId="{9E163DF8-CF74-FFD9-72F6-9B36FA544194}"/>
          </ac:spMkLst>
        </pc:spChg>
        <pc:spChg chg="mod">
          <ac:chgData name="Galabo, Rosendy" userId="37e737c3-ab59-42e0-861e-78eb16f122a7" providerId="ADAL" clId="{655AFF79-BDD1-434E-ABA8-3BDB44075053}" dt="2023-11-14T17:42:29.012" v="1033" actId="1076"/>
          <ac:spMkLst>
            <pc:docMk/>
            <pc:sldMk cId="1604342050" sldId="268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2:41.544" v="1038" actId="27636"/>
          <ac:spMkLst>
            <pc:docMk/>
            <pc:sldMk cId="1604342050" sldId="268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2:29.012" v="1033" actId="1076"/>
          <ac:spMkLst>
            <pc:docMk/>
            <pc:sldMk cId="1604342050" sldId="268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2:41.550" v="1039" actId="27636"/>
          <ac:spMkLst>
            <pc:docMk/>
            <pc:sldMk cId="1604342050" sldId="268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27.117" v="1160"/>
          <ac:spMkLst>
            <pc:docMk/>
            <pc:sldMk cId="1604342050" sldId="268"/>
            <ac:spMk id="7" creationId="{A6E725FB-B6CA-01F5-4C4F-2493CFBC1EC6}"/>
          </ac:spMkLst>
        </pc:spChg>
        <pc:spChg chg="add mod">
          <ac:chgData name="Galabo, Rosendy" userId="37e737c3-ab59-42e0-861e-78eb16f122a7" providerId="ADAL" clId="{655AFF79-BDD1-434E-ABA8-3BDB44075053}" dt="2023-11-14T17:52:27.117" v="1160"/>
          <ac:spMkLst>
            <pc:docMk/>
            <pc:sldMk cId="1604342050" sldId="268"/>
            <ac:spMk id="8" creationId="{597F8DA7-A644-6693-69FA-1F71726D46AC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1604342050" sldId="268"/>
            <ac:spMk id="9" creationId="{6C3E2DF9-F3AB-363F-9411-2C693B50791C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1604342050" sldId="268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4096202638" sldId="269"/>
        </pc:sldMkLst>
        <pc:spChg chg="add del mod">
          <ac:chgData name="Galabo, Rosendy" userId="37e737c3-ab59-42e0-861e-78eb16f122a7" providerId="ADAL" clId="{655AFF79-BDD1-434E-ABA8-3BDB44075053}" dt="2023-11-14T17:52:30.773" v="1161" actId="478"/>
          <ac:spMkLst>
            <pc:docMk/>
            <pc:sldMk cId="4096202638" sldId="269"/>
            <ac:spMk id="2" creationId="{980EA9CB-7C34-0A16-47F9-7500606303FE}"/>
          </ac:spMkLst>
        </pc:spChg>
        <pc:spChg chg="mod">
          <ac:chgData name="Galabo, Rosendy" userId="37e737c3-ab59-42e0-861e-78eb16f122a7" providerId="ADAL" clId="{655AFF79-BDD1-434E-ABA8-3BDB44075053}" dt="2023-11-14T17:43:00.912" v="1043" actId="1076"/>
          <ac:spMkLst>
            <pc:docMk/>
            <pc:sldMk cId="4096202638" sldId="269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3:00.912" v="1043" actId="1076"/>
          <ac:spMkLst>
            <pc:docMk/>
            <pc:sldMk cId="4096202638" sldId="269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3:00.912" v="1043" actId="1076"/>
          <ac:spMkLst>
            <pc:docMk/>
            <pc:sldMk cId="4096202638" sldId="269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3:00.912" v="1043" actId="1076"/>
          <ac:spMkLst>
            <pc:docMk/>
            <pc:sldMk cId="4096202638" sldId="269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31.001" v="1162"/>
          <ac:spMkLst>
            <pc:docMk/>
            <pc:sldMk cId="4096202638" sldId="269"/>
            <ac:spMk id="7" creationId="{EFE051B7-7B0C-14A7-63E2-F55A45E4DA93}"/>
          </ac:spMkLst>
        </pc:spChg>
        <pc:spChg chg="add mod">
          <ac:chgData name="Galabo, Rosendy" userId="37e737c3-ab59-42e0-861e-78eb16f122a7" providerId="ADAL" clId="{655AFF79-BDD1-434E-ABA8-3BDB44075053}" dt="2023-11-14T17:52:31.001" v="1162"/>
          <ac:spMkLst>
            <pc:docMk/>
            <pc:sldMk cId="4096202638" sldId="269"/>
            <ac:spMk id="8" creationId="{D2247EFA-06A8-7D01-B025-09A99C16BDDE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4096202638" sldId="269"/>
            <ac:spMk id="9" creationId="{CAEC026C-DC37-D10D-C9DE-49199B412CB6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4096202638" sldId="269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3835929098" sldId="270"/>
        </pc:sldMkLst>
        <pc:spChg chg="add del mod">
          <ac:chgData name="Galabo, Rosendy" userId="37e737c3-ab59-42e0-861e-78eb16f122a7" providerId="ADAL" clId="{655AFF79-BDD1-434E-ABA8-3BDB44075053}" dt="2023-11-14T17:52:34.075" v="1163" actId="478"/>
          <ac:spMkLst>
            <pc:docMk/>
            <pc:sldMk cId="3835929098" sldId="270"/>
            <ac:spMk id="2" creationId="{5B35F623-7927-CA45-8E10-FC455B83ED3E}"/>
          </ac:spMkLst>
        </pc:spChg>
        <pc:spChg chg="mod">
          <ac:chgData name="Galabo, Rosendy" userId="37e737c3-ab59-42e0-861e-78eb16f122a7" providerId="ADAL" clId="{655AFF79-BDD1-434E-ABA8-3BDB44075053}" dt="2023-11-14T17:43:07.863" v="1045" actId="1076"/>
          <ac:spMkLst>
            <pc:docMk/>
            <pc:sldMk cId="3835929098" sldId="270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3:07.863" v="1045" actId="1076"/>
          <ac:spMkLst>
            <pc:docMk/>
            <pc:sldMk cId="3835929098" sldId="270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3:07.863" v="1045" actId="1076"/>
          <ac:spMkLst>
            <pc:docMk/>
            <pc:sldMk cId="3835929098" sldId="270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3:07.863" v="1045" actId="1076"/>
          <ac:spMkLst>
            <pc:docMk/>
            <pc:sldMk cId="3835929098" sldId="270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34.256" v="1164"/>
          <ac:spMkLst>
            <pc:docMk/>
            <pc:sldMk cId="3835929098" sldId="270"/>
            <ac:spMk id="7" creationId="{8CAA7734-4105-8078-E7DC-EF1FFB6ECEC7}"/>
          </ac:spMkLst>
        </pc:spChg>
        <pc:spChg chg="add mod">
          <ac:chgData name="Galabo, Rosendy" userId="37e737c3-ab59-42e0-861e-78eb16f122a7" providerId="ADAL" clId="{655AFF79-BDD1-434E-ABA8-3BDB44075053}" dt="2023-11-14T17:52:34.256" v="1164"/>
          <ac:spMkLst>
            <pc:docMk/>
            <pc:sldMk cId="3835929098" sldId="270"/>
            <ac:spMk id="8" creationId="{DC08DEC5-E85C-3446-3321-A919E9C0A18B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3835929098" sldId="270"/>
            <ac:spMk id="9" creationId="{69FAF943-AE4D-1C80-F8E6-289077BACDC4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3835929098" sldId="270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1219531648" sldId="271"/>
        </pc:sldMkLst>
        <pc:spChg chg="add del mod">
          <ac:chgData name="Galabo, Rosendy" userId="37e737c3-ab59-42e0-861e-78eb16f122a7" providerId="ADAL" clId="{655AFF79-BDD1-434E-ABA8-3BDB44075053}" dt="2023-11-14T17:52:38.082" v="1165" actId="478"/>
          <ac:spMkLst>
            <pc:docMk/>
            <pc:sldMk cId="1219531648" sldId="271"/>
            <ac:spMk id="2" creationId="{438705F9-503F-2ED2-BCBF-5E2CD130CE0F}"/>
          </ac:spMkLst>
        </pc:spChg>
        <pc:spChg chg="mod">
          <ac:chgData name="Galabo, Rosendy" userId="37e737c3-ab59-42e0-861e-78eb16f122a7" providerId="ADAL" clId="{655AFF79-BDD1-434E-ABA8-3BDB44075053}" dt="2023-11-14T17:43:16.363" v="1047" actId="1076"/>
          <ac:spMkLst>
            <pc:docMk/>
            <pc:sldMk cId="1219531648" sldId="271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3:26.116" v="1049" actId="255"/>
          <ac:spMkLst>
            <pc:docMk/>
            <pc:sldMk cId="1219531648" sldId="271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3:16.363" v="1047" actId="1076"/>
          <ac:spMkLst>
            <pc:docMk/>
            <pc:sldMk cId="1219531648" sldId="271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3:22.463" v="1048" actId="255"/>
          <ac:spMkLst>
            <pc:docMk/>
            <pc:sldMk cId="1219531648" sldId="271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38.268" v="1166"/>
          <ac:spMkLst>
            <pc:docMk/>
            <pc:sldMk cId="1219531648" sldId="271"/>
            <ac:spMk id="7" creationId="{12E65094-FC99-ABD0-F6E6-EBB0F7EA9002}"/>
          </ac:spMkLst>
        </pc:spChg>
        <pc:spChg chg="add mod">
          <ac:chgData name="Galabo, Rosendy" userId="37e737c3-ab59-42e0-861e-78eb16f122a7" providerId="ADAL" clId="{655AFF79-BDD1-434E-ABA8-3BDB44075053}" dt="2023-11-14T17:52:38.268" v="1166"/>
          <ac:spMkLst>
            <pc:docMk/>
            <pc:sldMk cId="1219531648" sldId="271"/>
            <ac:spMk id="8" creationId="{381659CD-28C1-9DE5-54A0-D819AB201ED8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1219531648" sldId="271"/>
            <ac:spMk id="9" creationId="{2E2EC886-F102-C0F6-85C0-EEE92C89994C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1219531648" sldId="271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218021787" sldId="272"/>
        </pc:sldMkLst>
        <pc:spChg chg="add del mod">
          <ac:chgData name="Galabo, Rosendy" userId="37e737c3-ab59-42e0-861e-78eb16f122a7" providerId="ADAL" clId="{655AFF79-BDD1-434E-ABA8-3BDB44075053}" dt="2023-11-14T17:52:41.383" v="1167" actId="478"/>
          <ac:spMkLst>
            <pc:docMk/>
            <pc:sldMk cId="218021787" sldId="272"/>
            <ac:spMk id="2" creationId="{B83F0840-47F4-62CB-A638-ED28D2E3039D}"/>
          </ac:spMkLst>
        </pc:spChg>
        <pc:spChg chg="mod">
          <ac:chgData name="Galabo, Rosendy" userId="37e737c3-ab59-42e0-861e-78eb16f122a7" providerId="ADAL" clId="{655AFF79-BDD1-434E-ABA8-3BDB44075053}" dt="2023-11-14T17:43:38.864" v="1052" actId="1076"/>
          <ac:spMkLst>
            <pc:docMk/>
            <pc:sldMk cId="218021787" sldId="272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3:51.364" v="1056" actId="255"/>
          <ac:spMkLst>
            <pc:docMk/>
            <pc:sldMk cId="218021787" sldId="272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3:38.864" v="1052" actId="1076"/>
          <ac:spMkLst>
            <pc:docMk/>
            <pc:sldMk cId="218021787" sldId="272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3:46.866" v="1055" actId="255"/>
          <ac:spMkLst>
            <pc:docMk/>
            <pc:sldMk cId="218021787" sldId="272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41.581" v="1168"/>
          <ac:spMkLst>
            <pc:docMk/>
            <pc:sldMk cId="218021787" sldId="272"/>
            <ac:spMk id="7" creationId="{7E8F7F74-26D1-620D-1956-26B3D92FEFEC}"/>
          </ac:spMkLst>
        </pc:spChg>
        <pc:spChg chg="add mod">
          <ac:chgData name="Galabo, Rosendy" userId="37e737c3-ab59-42e0-861e-78eb16f122a7" providerId="ADAL" clId="{655AFF79-BDD1-434E-ABA8-3BDB44075053}" dt="2023-11-14T17:52:41.581" v="1168"/>
          <ac:spMkLst>
            <pc:docMk/>
            <pc:sldMk cId="218021787" sldId="272"/>
            <ac:spMk id="8" creationId="{6977ED6B-1E39-7497-D198-9DA6BF595758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218021787" sldId="272"/>
            <ac:spMk id="9" creationId="{1FB99DEB-10FA-AAEB-D25F-FC19406AC8BE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218021787" sldId="272"/>
            <ac:picMk id="14" creationId="{9437EC05-634F-508B-73BC-E925215132DC}"/>
          </ac:picMkLst>
        </pc:picChg>
      </pc:sldChg>
      <pc:sldChg chg="modSp del">
        <pc:chgData name="Galabo, Rosendy" userId="37e737c3-ab59-42e0-861e-78eb16f122a7" providerId="ADAL" clId="{655AFF79-BDD1-434E-ABA8-3BDB44075053}" dt="2023-11-14T15:48:05.877" v="45" actId="2696"/>
        <pc:sldMkLst>
          <pc:docMk/>
          <pc:sldMk cId="3384465647" sldId="273"/>
        </pc:sldMkLst>
        <pc:picChg chg="mod">
          <ac:chgData name="Galabo, Rosendy" userId="37e737c3-ab59-42e0-861e-78eb16f122a7" providerId="ADAL" clId="{655AFF79-BDD1-434E-ABA8-3BDB44075053}" dt="2023-11-14T00:53:18.208" v="7" actId="14826"/>
          <ac:picMkLst>
            <pc:docMk/>
            <pc:sldMk cId="3384465647" sldId="273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3093193196" sldId="274"/>
        </pc:sldMkLst>
        <pc:spChg chg="add del mod">
          <ac:chgData name="Galabo, Rosendy" userId="37e737c3-ab59-42e0-861e-78eb16f122a7" providerId="ADAL" clId="{655AFF79-BDD1-434E-ABA8-3BDB44075053}" dt="2023-11-14T17:52:48.633" v="1171" actId="478"/>
          <ac:spMkLst>
            <pc:docMk/>
            <pc:sldMk cId="3093193196" sldId="274"/>
            <ac:spMk id="2" creationId="{755CFFA2-9916-0049-7E17-80B306D23544}"/>
          </ac:spMkLst>
        </pc:spChg>
        <pc:spChg chg="mod">
          <ac:chgData name="Galabo, Rosendy" userId="37e737c3-ab59-42e0-861e-78eb16f122a7" providerId="ADAL" clId="{655AFF79-BDD1-434E-ABA8-3BDB44075053}" dt="2023-11-14T17:44:16.715" v="1064" actId="1076"/>
          <ac:spMkLst>
            <pc:docMk/>
            <pc:sldMk cId="3093193196" sldId="274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4:40.564" v="1070" actId="14100"/>
          <ac:spMkLst>
            <pc:docMk/>
            <pc:sldMk cId="3093193196" sldId="274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4:16.715" v="1064" actId="1076"/>
          <ac:spMkLst>
            <pc:docMk/>
            <pc:sldMk cId="3093193196" sldId="274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4:31.876" v="1068" actId="27636"/>
          <ac:spMkLst>
            <pc:docMk/>
            <pc:sldMk cId="3093193196" sldId="274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48.857" v="1172"/>
          <ac:spMkLst>
            <pc:docMk/>
            <pc:sldMk cId="3093193196" sldId="274"/>
            <ac:spMk id="7" creationId="{9038DD0C-386D-2522-AFC3-17F525405FBA}"/>
          </ac:spMkLst>
        </pc:spChg>
        <pc:spChg chg="add mod">
          <ac:chgData name="Galabo, Rosendy" userId="37e737c3-ab59-42e0-861e-78eb16f122a7" providerId="ADAL" clId="{655AFF79-BDD1-434E-ABA8-3BDB44075053}" dt="2023-11-14T17:52:48.857" v="1172"/>
          <ac:spMkLst>
            <pc:docMk/>
            <pc:sldMk cId="3093193196" sldId="274"/>
            <ac:spMk id="8" creationId="{65880097-6BBE-A5A9-442D-290FD43A3682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3093193196" sldId="274"/>
            <ac:spMk id="9" creationId="{190FB4C8-CC50-F1E6-595C-0250B30298E1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3093193196" sldId="274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4203395412" sldId="275"/>
        </pc:sldMkLst>
        <pc:spChg chg="add del mod">
          <ac:chgData name="Galabo, Rosendy" userId="37e737c3-ab59-42e0-861e-78eb16f122a7" providerId="ADAL" clId="{655AFF79-BDD1-434E-ABA8-3BDB44075053}" dt="2023-11-14T17:52:52.774" v="1173" actId="478"/>
          <ac:spMkLst>
            <pc:docMk/>
            <pc:sldMk cId="4203395412" sldId="275"/>
            <ac:spMk id="2" creationId="{4C724233-52E8-2303-4185-B48EF85A7278}"/>
          </ac:spMkLst>
        </pc:spChg>
        <pc:spChg chg="mod">
          <ac:chgData name="Galabo, Rosendy" userId="37e737c3-ab59-42e0-861e-78eb16f122a7" providerId="ADAL" clId="{655AFF79-BDD1-434E-ABA8-3BDB44075053}" dt="2023-11-14T17:45:22.064" v="1078" actId="1076"/>
          <ac:spMkLst>
            <pc:docMk/>
            <pc:sldMk cId="4203395412" sldId="275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5:22.064" v="1078" actId="1076"/>
          <ac:spMkLst>
            <pc:docMk/>
            <pc:sldMk cId="4203395412" sldId="275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5:22.064" v="1078" actId="1076"/>
          <ac:spMkLst>
            <pc:docMk/>
            <pc:sldMk cId="4203395412" sldId="275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5:22.064" v="1078" actId="1076"/>
          <ac:spMkLst>
            <pc:docMk/>
            <pc:sldMk cId="4203395412" sldId="275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52.944" v="1174"/>
          <ac:spMkLst>
            <pc:docMk/>
            <pc:sldMk cId="4203395412" sldId="275"/>
            <ac:spMk id="7" creationId="{A85DAC3C-8E44-20CD-7164-06A014FD6CFB}"/>
          </ac:spMkLst>
        </pc:spChg>
        <pc:spChg chg="add mod">
          <ac:chgData name="Galabo, Rosendy" userId="37e737c3-ab59-42e0-861e-78eb16f122a7" providerId="ADAL" clId="{655AFF79-BDD1-434E-ABA8-3BDB44075053}" dt="2023-11-14T17:52:52.944" v="1174"/>
          <ac:spMkLst>
            <pc:docMk/>
            <pc:sldMk cId="4203395412" sldId="275"/>
            <ac:spMk id="8" creationId="{EACCFC4C-E49B-9FEA-B4F7-12B3E6254993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4203395412" sldId="275"/>
            <ac:spMk id="9" creationId="{26DAC652-2AC2-C4AB-4188-038B11B93C70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4203395412" sldId="275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3360438957" sldId="276"/>
        </pc:sldMkLst>
        <pc:spChg chg="add del mod">
          <ac:chgData name="Galabo, Rosendy" userId="37e737c3-ab59-42e0-861e-78eb16f122a7" providerId="ADAL" clId="{655AFF79-BDD1-434E-ABA8-3BDB44075053}" dt="2023-11-14T17:52:57.125" v="1175" actId="478"/>
          <ac:spMkLst>
            <pc:docMk/>
            <pc:sldMk cId="3360438957" sldId="276"/>
            <ac:spMk id="2" creationId="{E478642C-47CC-DBCD-36CB-0602579C5E8B}"/>
          </ac:spMkLst>
        </pc:spChg>
        <pc:spChg chg="mod">
          <ac:chgData name="Galabo, Rosendy" userId="37e737c3-ab59-42e0-861e-78eb16f122a7" providerId="ADAL" clId="{655AFF79-BDD1-434E-ABA8-3BDB44075053}" dt="2023-11-14T17:45:28.765" v="1080" actId="1076"/>
          <ac:spMkLst>
            <pc:docMk/>
            <pc:sldMk cId="3360438957" sldId="276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5:44.825" v="1084" actId="255"/>
          <ac:spMkLst>
            <pc:docMk/>
            <pc:sldMk cId="3360438957" sldId="276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5:28.765" v="1080" actId="1076"/>
          <ac:spMkLst>
            <pc:docMk/>
            <pc:sldMk cId="3360438957" sldId="276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5:40.815" v="1083" actId="255"/>
          <ac:spMkLst>
            <pc:docMk/>
            <pc:sldMk cId="3360438957" sldId="276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57.311" v="1176"/>
          <ac:spMkLst>
            <pc:docMk/>
            <pc:sldMk cId="3360438957" sldId="276"/>
            <ac:spMk id="7" creationId="{9BE63B79-F3C2-F1FA-63C4-D6EEA0D136E7}"/>
          </ac:spMkLst>
        </pc:spChg>
        <pc:spChg chg="add mod">
          <ac:chgData name="Galabo, Rosendy" userId="37e737c3-ab59-42e0-861e-78eb16f122a7" providerId="ADAL" clId="{655AFF79-BDD1-434E-ABA8-3BDB44075053}" dt="2023-11-14T17:52:57.311" v="1176"/>
          <ac:spMkLst>
            <pc:docMk/>
            <pc:sldMk cId="3360438957" sldId="276"/>
            <ac:spMk id="8" creationId="{D90452E7-C453-7612-4CE7-195F433537B0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3360438957" sldId="276"/>
            <ac:spMk id="9" creationId="{EF9F8295-2A0D-7B4A-E619-AE744528C4BD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3360438957" sldId="276"/>
            <ac:picMk id="14" creationId="{9437EC05-634F-508B-73BC-E925215132DC}"/>
          </ac:picMkLst>
        </pc:picChg>
      </pc:sldChg>
      <pc:sldChg chg="add del">
        <pc:chgData name="Galabo, Rosendy" userId="37e737c3-ab59-42e0-861e-78eb16f122a7" providerId="ADAL" clId="{655AFF79-BDD1-434E-ABA8-3BDB44075053}" dt="2023-11-14T15:23:14.127" v="39" actId="2696"/>
        <pc:sldMkLst>
          <pc:docMk/>
          <pc:sldMk cId="3542873360" sldId="277"/>
        </pc:sldMkLst>
      </pc:sldChg>
      <pc:sldChg chg="addSp delSp modSp add mod ord">
        <pc:chgData name="Galabo, Rosendy" userId="37e737c3-ab59-42e0-861e-78eb16f122a7" providerId="ADAL" clId="{655AFF79-BDD1-434E-ABA8-3BDB44075053}" dt="2023-11-14T17:54:16.216" v="1177"/>
        <pc:sldMkLst>
          <pc:docMk/>
          <pc:sldMk cId="1053696418" sldId="278"/>
        </pc:sldMkLst>
        <pc:spChg chg="add del mod">
          <ac:chgData name="Galabo, Rosendy" userId="37e737c3-ab59-42e0-861e-78eb16f122a7" providerId="ADAL" clId="{655AFF79-BDD1-434E-ABA8-3BDB44075053}" dt="2023-11-14T17:52:44.574" v="1169" actId="478"/>
          <ac:spMkLst>
            <pc:docMk/>
            <pc:sldMk cId="1053696418" sldId="278"/>
            <ac:spMk id="2" creationId="{8DE5A50B-B87B-1BBB-E3B5-296F8A5F3299}"/>
          </ac:spMkLst>
        </pc:spChg>
        <pc:spChg chg="mod">
          <ac:chgData name="Galabo, Rosendy" userId="37e737c3-ab59-42e0-861e-78eb16f122a7" providerId="ADAL" clId="{655AFF79-BDD1-434E-ABA8-3BDB44075053}" dt="2023-11-14T17:43:58.613" v="1057" actId="1076"/>
          <ac:spMkLst>
            <pc:docMk/>
            <pc:sldMk cId="1053696418" sldId="278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4:07.914" v="1061" actId="255"/>
          <ac:spMkLst>
            <pc:docMk/>
            <pc:sldMk cId="1053696418" sldId="278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3:58.613" v="1057" actId="1076"/>
          <ac:spMkLst>
            <pc:docMk/>
            <pc:sldMk cId="1053696418" sldId="278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4:03.779" v="1060" actId="255"/>
          <ac:spMkLst>
            <pc:docMk/>
            <pc:sldMk cId="1053696418" sldId="278"/>
            <ac:spMk id="6" creationId="{7D768989-7D87-4E25-F03D-1B33DB90EFAC}"/>
          </ac:spMkLst>
        </pc:spChg>
        <pc:spChg chg="add del mod">
          <ac:chgData name="Galabo, Rosendy" userId="37e737c3-ab59-42e0-861e-78eb16f122a7" providerId="ADAL" clId="{655AFF79-BDD1-434E-ABA8-3BDB44075053}" dt="2023-11-14T17:44:12.065" v="1063"/>
          <ac:spMkLst>
            <pc:docMk/>
            <pc:sldMk cId="1053696418" sldId="278"/>
            <ac:spMk id="7" creationId="{1EE69B6F-2E9B-1DA4-E8B5-FCBF42A9EE6D}"/>
          </ac:spMkLst>
        </pc:spChg>
        <pc:spChg chg="add mod">
          <ac:chgData name="Galabo, Rosendy" userId="37e737c3-ab59-42e0-861e-78eb16f122a7" providerId="ADAL" clId="{655AFF79-BDD1-434E-ABA8-3BDB44075053}" dt="2023-11-14T17:52:44.753" v="1170"/>
          <ac:spMkLst>
            <pc:docMk/>
            <pc:sldMk cId="1053696418" sldId="278"/>
            <ac:spMk id="8" creationId="{430811DE-9451-75E1-58D7-00FC48AAFE49}"/>
          </ac:spMkLst>
        </pc:spChg>
        <pc:spChg chg="add mod">
          <ac:chgData name="Galabo, Rosendy" userId="37e737c3-ab59-42e0-861e-78eb16f122a7" providerId="ADAL" clId="{655AFF79-BDD1-434E-ABA8-3BDB44075053}" dt="2023-11-14T17:52:44.753" v="1170"/>
          <ac:spMkLst>
            <pc:docMk/>
            <pc:sldMk cId="1053696418" sldId="278"/>
            <ac:spMk id="9" creationId="{B7289B7C-5909-1459-F6CB-A5AB23741194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1053696418" sldId="278"/>
            <ac:spMk id="10" creationId="{D439B055-ECA1-CC1A-E82B-FCF0EDF86781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1053696418" sldId="278"/>
            <ac:picMk id="14" creationId="{9437EC05-634F-508B-73BC-E925215132DC}"/>
          </ac:picMkLst>
        </pc:picChg>
      </pc:sldChg>
      <pc:sldChg chg="addSp delSp modSp add mod">
        <pc:chgData name="Galabo, Rosendy" userId="37e737c3-ab59-42e0-861e-78eb16f122a7" providerId="ADAL" clId="{655AFF79-BDD1-434E-ABA8-3BDB44075053}" dt="2023-11-14T17:54:16.216" v="1177"/>
        <pc:sldMkLst>
          <pc:docMk/>
          <pc:sldMk cId="3601957817" sldId="279"/>
        </pc:sldMkLst>
        <pc:spChg chg="add del mod">
          <ac:chgData name="Galabo, Rosendy" userId="37e737c3-ab59-42e0-861e-78eb16f122a7" providerId="ADAL" clId="{655AFF79-BDD1-434E-ABA8-3BDB44075053}" dt="2023-11-14T17:51:07.474" v="1136" actId="478"/>
          <ac:spMkLst>
            <pc:docMk/>
            <pc:sldMk cId="3601957817" sldId="279"/>
            <ac:spMk id="2" creationId="{F5ECE432-655D-508D-ABAA-3FBF74550BD8}"/>
          </ac:spMkLst>
        </pc:spChg>
        <pc:spChg chg="mod">
          <ac:chgData name="Galabo, Rosendy" userId="37e737c3-ab59-42e0-861e-78eb16f122a7" providerId="ADAL" clId="{655AFF79-BDD1-434E-ABA8-3BDB44075053}" dt="2023-11-14T17:40:36.399" v="999" actId="14100"/>
          <ac:spMkLst>
            <pc:docMk/>
            <pc:sldMk cId="3601957817" sldId="279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51:25.472" v="1140" actId="255"/>
          <ac:spMkLst>
            <pc:docMk/>
            <pc:sldMk cId="3601957817" sldId="279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51:13.780" v="1138" actId="1076"/>
          <ac:spMkLst>
            <pc:docMk/>
            <pc:sldMk cId="3601957817" sldId="279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51:21.174" v="1139" actId="255"/>
          <ac:spMkLst>
            <pc:docMk/>
            <pc:sldMk cId="3601957817" sldId="279"/>
            <ac:spMk id="6" creationId="{7D768989-7D87-4E25-F03D-1B33DB90EFAC}"/>
          </ac:spMkLst>
        </pc:spChg>
        <pc:spChg chg="del">
          <ac:chgData name="Galabo, Rosendy" userId="37e737c3-ab59-42e0-861e-78eb16f122a7" providerId="ADAL" clId="{655AFF79-BDD1-434E-ABA8-3BDB44075053}" dt="2023-11-14T17:40:29.311" v="992" actId="478"/>
          <ac:spMkLst>
            <pc:docMk/>
            <pc:sldMk cId="3601957817" sldId="279"/>
            <ac:spMk id="7" creationId="{F5D23EBF-2FFD-10A0-39A5-9B56D89CD612}"/>
          </ac:spMkLst>
        </pc:spChg>
        <pc:spChg chg="add mod">
          <ac:chgData name="Galabo, Rosendy" userId="37e737c3-ab59-42e0-861e-78eb16f122a7" providerId="ADAL" clId="{655AFF79-BDD1-434E-ABA8-3BDB44075053}" dt="2023-11-14T17:51:07.743" v="1137"/>
          <ac:spMkLst>
            <pc:docMk/>
            <pc:sldMk cId="3601957817" sldId="279"/>
            <ac:spMk id="8" creationId="{FEF3F2B0-43A4-899F-FB3B-B62DCA886A2F}"/>
          </ac:spMkLst>
        </pc:spChg>
        <pc:spChg chg="add mod">
          <ac:chgData name="Galabo, Rosendy" userId="37e737c3-ab59-42e0-861e-78eb16f122a7" providerId="ADAL" clId="{655AFF79-BDD1-434E-ABA8-3BDB44075053}" dt="2023-11-14T17:51:07.743" v="1137"/>
          <ac:spMkLst>
            <pc:docMk/>
            <pc:sldMk cId="3601957817" sldId="279"/>
            <ac:spMk id="9" creationId="{FC83142A-08F4-6432-0430-93469D459888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3601957817" sldId="279"/>
            <ac:spMk id="10" creationId="{B0CD1CC7-550E-6615-5B5A-4FF5BBAF87FE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3601957817" sldId="279"/>
            <ac:picMk id="14" creationId="{9437EC05-634F-508B-73BC-E925215132DC}"/>
          </ac:picMkLst>
        </pc:picChg>
      </pc:sldChg>
      <pc:sldChg chg="addSp delSp modSp add mod">
        <pc:chgData name="Galabo, Rosendy" userId="37e737c3-ab59-42e0-861e-78eb16f122a7" providerId="ADAL" clId="{655AFF79-BDD1-434E-ABA8-3BDB44075053}" dt="2023-11-14T17:54:16.216" v="1177"/>
        <pc:sldMkLst>
          <pc:docMk/>
          <pc:sldMk cId="2646642570" sldId="280"/>
        </pc:sldMkLst>
        <pc:spChg chg="add del mod">
          <ac:chgData name="Galabo, Rosendy" userId="37e737c3-ab59-42e0-861e-78eb16f122a7" providerId="ADAL" clId="{655AFF79-BDD1-434E-ABA8-3BDB44075053}" dt="2023-11-14T17:40:02.861" v="986" actId="478"/>
          <ac:spMkLst>
            <pc:docMk/>
            <pc:sldMk cId="2646642570" sldId="280"/>
            <ac:spMk id="2" creationId="{2A683CF9-F77E-9CD6-AC54-D9095661876E}"/>
          </ac:spMkLst>
        </pc:spChg>
        <pc:spChg chg="mod">
          <ac:chgData name="Galabo, Rosendy" userId="37e737c3-ab59-42e0-861e-78eb16f122a7" providerId="ADAL" clId="{655AFF79-BDD1-434E-ABA8-3BDB44075053}" dt="2023-11-14T17:40:07.870" v="988" actId="1076"/>
          <ac:spMkLst>
            <pc:docMk/>
            <pc:sldMk cId="2646642570" sldId="280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0:07.870" v="988" actId="1076"/>
          <ac:spMkLst>
            <pc:docMk/>
            <pc:sldMk cId="2646642570" sldId="280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0:07.870" v="988" actId="1076"/>
          <ac:spMkLst>
            <pc:docMk/>
            <pc:sldMk cId="2646642570" sldId="280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0:07.870" v="988" actId="1076"/>
          <ac:spMkLst>
            <pc:docMk/>
            <pc:sldMk cId="2646642570" sldId="280"/>
            <ac:spMk id="6" creationId="{7D768989-7D87-4E25-F03D-1B33DB90EFAC}"/>
          </ac:spMkLst>
        </pc:spChg>
        <pc:spChg chg="add del mod">
          <ac:chgData name="Galabo, Rosendy" userId="37e737c3-ab59-42e0-861e-78eb16f122a7" providerId="ADAL" clId="{655AFF79-BDD1-434E-ABA8-3BDB44075053}" dt="2023-11-14T17:51:00.422" v="1132" actId="478"/>
          <ac:spMkLst>
            <pc:docMk/>
            <pc:sldMk cId="2646642570" sldId="280"/>
            <ac:spMk id="7" creationId="{85353656-4798-B008-9E3D-BA7C6A2596AD}"/>
          </ac:spMkLst>
        </pc:spChg>
        <pc:spChg chg="add mod">
          <ac:chgData name="Galabo, Rosendy" userId="37e737c3-ab59-42e0-861e-78eb16f122a7" providerId="ADAL" clId="{655AFF79-BDD1-434E-ABA8-3BDB44075053}" dt="2023-11-14T17:51:00.683" v="1133"/>
          <ac:spMkLst>
            <pc:docMk/>
            <pc:sldMk cId="2646642570" sldId="280"/>
            <ac:spMk id="8" creationId="{3BC259E0-9513-AF73-6726-A329EE219F03}"/>
          </ac:spMkLst>
        </pc:spChg>
        <pc:spChg chg="add mod">
          <ac:chgData name="Galabo, Rosendy" userId="37e737c3-ab59-42e0-861e-78eb16f122a7" providerId="ADAL" clId="{655AFF79-BDD1-434E-ABA8-3BDB44075053}" dt="2023-11-14T17:51:00.683" v="1133"/>
          <ac:spMkLst>
            <pc:docMk/>
            <pc:sldMk cId="2646642570" sldId="280"/>
            <ac:spMk id="9" creationId="{391A9CEC-EACD-61CA-D5D9-ACD5D22C1E7F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2646642570" sldId="280"/>
            <ac:spMk id="10" creationId="{6E817827-D22F-BE37-6E8D-F6DB4561D84B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2646642570" sldId="280"/>
            <ac:picMk id="14" creationId="{9437EC05-634F-508B-73BC-E925215132DC}"/>
          </ac:picMkLst>
        </pc:picChg>
      </pc:sldChg>
      <pc:sldChg chg="addSp delSp modSp add mod">
        <pc:chgData name="Galabo, Rosendy" userId="37e737c3-ab59-42e0-861e-78eb16f122a7" providerId="ADAL" clId="{655AFF79-BDD1-434E-ABA8-3BDB44075053}" dt="2023-11-14T17:54:16.216" v="1177"/>
        <pc:sldMkLst>
          <pc:docMk/>
          <pc:sldMk cId="239333440" sldId="281"/>
        </pc:sldMkLst>
        <pc:spChg chg="add mod">
          <ac:chgData name="Galabo, Rosendy" userId="37e737c3-ab59-42e0-861e-78eb16f122a7" providerId="ADAL" clId="{655AFF79-BDD1-434E-ABA8-3BDB44075053}" dt="2023-11-14T17:51:03.826" v="1135"/>
          <ac:spMkLst>
            <pc:docMk/>
            <pc:sldMk cId="239333440" sldId="281"/>
            <ac:spMk id="2" creationId="{A8EFBC61-73C3-52F8-E2FD-3D88FF0F2378}"/>
          </ac:spMkLst>
        </pc:spChg>
        <pc:spChg chg="add del mod">
          <ac:chgData name="Galabo, Rosendy" userId="37e737c3-ab59-42e0-861e-78eb16f122a7" providerId="ADAL" clId="{655AFF79-BDD1-434E-ABA8-3BDB44075053}" dt="2023-11-14T17:40:20.287" v="989" actId="478"/>
          <ac:spMkLst>
            <pc:docMk/>
            <pc:sldMk cId="239333440" sldId="281"/>
            <ac:spMk id="2" creationId="{C8AA60D8-8DB8-2B01-EB49-57EC20AE24EC}"/>
          </ac:spMkLst>
        </pc:spChg>
        <pc:spChg chg="mod">
          <ac:chgData name="Galabo, Rosendy" userId="37e737c3-ab59-42e0-861e-78eb16f122a7" providerId="ADAL" clId="{655AFF79-BDD1-434E-ABA8-3BDB44075053}" dt="2023-11-14T17:40:25.510" v="991" actId="1076"/>
          <ac:spMkLst>
            <pc:docMk/>
            <pc:sldMk cId="239333440" sldId="281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0:25.510" v="991" actId="1076"/>
          <ac:spMkLst>
            <pc:docMk/>
            <pc:sldMk cId="239333440" sldId="281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0:25.510" v="991" actId="1076"/>
          <ac:spMkLst>
            <pc:docMk/>
            <pc:sldMk cId="239333440" sldId="281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0:25.510" v="991" actId="1076"/>
          <ac:spMkLst>
            <pc:docMk/>
            <pc:sldMk cId="239333440" sldId="281"/>
            <ac:spMk id="6" creationId="{7D768989-7D87-4E25-F03D-1B33DB90EFAC}"/>
          </ac:spMkLst>
        </pc:spChg>
        <pc:spChg chg="add del mod">
          <ac:chgData name="Galabo, Rosendy" userId="37e737c3-ab59-42e0-861e-78eb16f122a7" providerId="ADAL" clId="{655AFF79-BDD1-434E-ABA8-3BDB44075053}" dt="2023-11-14T17:51:03.540" v="1134" actId="478"/>
          <ac:spMkLst>
            <pc:docMk/>
            <pc:sldMk cId="239333440" sldId="281"/>
            <ac:spMk id="7" creationId="{A523DE38-2FBF-B28D-3E31-0B08B5D526D4}"/>
          </ac:spMkLst>
        </pc:spChg>
        <pc:spChg chg="add mod">
          <ac:chgData name="Galabo, Rosendy" userId="37e737c3-ab59-42e0-861e-78eb16f122a7" providerId="ADAL" clId="{655AFF79-BDD1-434E-ABA8-3BDB44075053}" dt="2023-11-14T17:51:03.826" v="1135"/>
          <ac:spMkLst>
            <pc:docMk/>
            <pc:sldMk cId="239333440" sldId="281"/>
            <ac:spMk id="8" creationId="{20C3BA10-AF5D-3EB0-0814-0AD8B9AF6127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239333440" sldId="281"/>
            <ac:spMk id="9" creationId="{C9CBC98C-1928-416A-4036-AD7B65A91A46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239333440" sldId="281"/>
            <ac:picMk id="14" creationId="{9437EC05-634F-508B-73BC-E925215132DC}"/>
          </ac:picMkLst>
        </pc:picChg>
      </pc:sldChg>
      <pc:sldChg chg="add del">
        <pc:chgData name="Galabo, Rosendy" userId="37e737c3-ab59-42e0-861e-78eb16f122a7" providerId="ADAL" clId="{655AFF79-BDD1-434E-ABA8-3BDB44075053}" dt="2023-11-14T00:54:56.235" v="15" actId="2696"/>
        <pc:sldMkLst>
          <pc:docMk/>
          <pc:sldMk cId="375262172" sldId="282"/>
        </pc:sldMkLst>
      </pc:sldChg>
      <pc:sldChg chg="addSp delSp modSp add mod ord">
        <pc:chgData name="Galabo, Rosendy" userId="37e737c3-ab59-42e0-861e-78eb16f122a7" providerId="ADAL" clId="{655AFF79-BDD1-434E-ABA8-3BDB44075053}" dt="2023-11-14T17:54:16.216" v="1177"/>
        <pc:sldMkLst>
          <pc:docMk/>
          <pc:sldMk cId="1643959940" sldId="282"/>
        </pc:sldMkLst>
        <pc:spChg chg="add mod">
          <ac:chgData name="Galabo, Rosendy" userId="37e737c3-ab59-42e0-861e-78eb16f122a7" providerId="ADAL" clId="{655AFF79-BDD1-434E-ABA8-3BDB44075053}" dt="2023-11-14T17:49:38.986" v="1091" actId="13926"/>
          <ac:spMkLst>
            <pc:docMk/>
            <pc:sldMk cId="1643959940" sldId="282"/>
            <ac:spMk id="2" creationId="{F6A5776A-FDF4-77EB-5A73-CC35BAC0605E}"/>
          </ac:spMkLst>
        </pc:spChg>
        <pc:spChg chg="mod">
          <ac:chgData name="Galabo, Rosendy" userId="37e737c3-ab59-42e0-861e-78eb16f122a7" providerId="ADAL" clId="{655AFF79-BDD1-434E-ABA8-3BDB44075053}" dt="2023-11-14T17:39:14.453" v="976" actId="1076"/>
          <ac:spMkLst>
            <pc:docMk/>
            <pc:sldMk cId="1643959940" sldId="282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39:14.453" v="976" actId="1076"/>
          <ac:spMkLst>
            <pc:docMk/>
            <pc:sldMk cId="1643959940" sldId="282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39:14.453" v="976" actId="1076"/>
          <ac:spMkLst>
            <pc:docMk/>
            <pc:sldMk cId="1643959940" sldId="282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39:55.511" v="985" actId="255"/>
          <ac:spMkLst>
            <pc:docMk/>
            <pc:sldMk cId="1643959940" sldId="282"/>
            <ac:spMk id="6" creationId="{7D768989-7D87-4E25-F03D-1B33DB90EFAC}"/>
          </ac:spMkLst>
        </pc:spChg>
        <pc:spChg chg="del">
          <ac:chgData name="Galabo, Rosendy" userId="37e737c3-ab59-42e0-861e-78eb16f122a7" providerId="ADAL" clId="{655AFF79-BDD1-434E-ABA8-3BDB44075053}" dt="2023-11-14T17:15:44.243" v="143" actId="478"/>
          <ac:spMkLst>
            <pc:docMk/>
            <pc:sldMk cId="1643959940" sldId="282"/>
            <ac:spMk id="7" creationId="{DD9AF268-4ABE-91F9-7F5E-849B23272489}"/>
          </ac:spMkLst>
        </pc:spChg>
        <pc:spChg chg="add del mod">
          <ac:chgData name="Galabo, Rosendy" userId="37e737c3-ab59-42e0-861e-78eb16f122a7" providerId="ADAL" clId="{655AFF79-BDD1-434E-ABA8-3BDB44075053}" dt="2023-11-14T17:49:15.269" v="1090" actId="767"/>
          <ac:spMkLst>
            <pc:docMk/>
            <pc:sldMk cId="1643959940" sldId="282"/>
            <ac:spMk id="8" creationId="{5ECF42C2-9819-F794-3CE6-1C9B551EAFAB}"/>
          </ac:spMkLst>
        </pc:spChg>
        <pc:spChg chg="add mod">
          <ac:chgData name="Galabo, Rosendy" userId="37e737c3-ab59-42e0-861e-78eb16f122a7" providerId="ADAL" clId="{655AFF79-BDD1-434E-ABA8-3BDB44075053}" dt="2023-11-14T17:49:52.020" v="1095" actId="14100"/>
          <ac:spMkLst>
            <pc:docMk/>
            <pc:sldMk cId="1643959940" sldId="282"/>
            <ac:spMk id="10" creationId="{9A809589-664A-8A4A-74CD-A9AA387B424B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1643959940" sldId="282"/>
            <ac:spMk id="11" creationId="{7E0F5010-DA13-3C85-9F46-AD1BF5CAD215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1643959940" sldId="282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1956639075" sldId="283"/>
        </pc:sldMkLst>
        <pc:spChg chg="add del mod">
          <ac:chgData name="Galabo, Rosendy" userId="37e737c3-ab59-42e0-861e-78eb16f122a7" providerId="ADAL" clId="{655AFF79-BDD1-434E-ABA8-3BDB44075053}" dt="2023-11-14T17:39:37.627" v="981" actId="478"/>
          <ac:spMkLst>
            <pc:docMk/>
            <pc:sldMk cId="1956639075" sldId="283"/>
            <ac:spMk id="2" creationId="{5E72BC62-148A-2EF0-38EC-023A2E58C202}"/>
          </ac:spMkLst>
        </pc:spChg>
        <pc:spChg chg="mod">
          <ac:chgData name="Galabo, Rosendy" userId="37e737c3-ab59-42e0-861e-78eb16f122a7" providerId="ADAL" clId="{655AFF79-BDD1-434E-ABA8-3BDB44075053}" dt="2023-11-14T17:39:43.069" v="983" actId="1076"/>
          <ac:spMkLst>
            <pc:docMk/>
            <pc:sldMk cId="1956639075" sldId="283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39:43.069" v="983" actId="1076"/>
          <ac:spMkLst>
            <pc:docMk/>
            <pc:sldMk cId="1956639075" sldId="283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39:43.069" v="983" actId="1076"/>
          <ac:spMkLst>
            <pc:docMk/>
            <pc:sldMk cId="1956639075" sldId="283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39:43.069" v="983" actId="1076"/>
          <ac:spMkLst>
            <pc:docMk/>
            <pc:sldMk cId="1956639075" sldId="283"/>
            <ac:spMk id="6" creationId="{7D768989-7D87-4E25-F03D-1B33DB90EFAC}"/>
          </ac:spMkLst>
        </pc:spChg>
        <pc:spChg chg="add del mod">
          <ac:chgData name="Galabo, Rosendy" userId="37e737c3-ab59-42e0-861e-78eb16f122a7" providerId="ADAL" clId="{655AFF79-BDD1-434E-ABA8-3BDB44075053}" dt="2023-11-14T17:50:57.074" v="1130" actId="478"/>
          <ac:spMkLst>
            <pc:docMk/>
            <pc:sldMk cId="1956639075" sldId="283"/>
            <ac:spMk id="7" creationId="{9EDB25C5-47C5-0006-F432-58B9B4068E56}"/>
          </ac:spMkLst>
        </pc:spChg>
        <pc:spChg chg="add del mod">
          <ac:chgData name="Galabo, Rosendy" userId="37e737c3-ab59-42e0-861e-78eb16f122a7" providerId="ADAL" clId="{655AFF79-BDD1-434E-ABA8-3BDB44075053}" dt="2023-11-14T17:50:31.981" v="1108"/>
          <ac:spMkLst>
            <pc:docMk/>
            <pc:sldMk cId="1956639075" sldId="283"/>
            <ac:spMk id="8" creationId="{582323BF-F405-156A-FA7C-9D46E168734F}"/>
          </ac:spMkLst>
        </pc:spChg>
        <pc:spChg chg="add del mod">
          <ac:chgData name="Galabo, Rosendy" userId="37e737c3-ab59-42e0-861e-78eb16f122a7" providerId="ADAL" clId="{655AFF79-BDD1-434E-ABA8-3BDB44075053}" dt="2023-11-14T17:50:31.981" v="1108"/>
          <ac:spMkLst>
            <pc:docMk/>
            <pc:sldMk cId="1956639075" sldId="283"/>
            <ac:spMk id="9" creationId="{B534B74C-F545-583C-A41F-75D51BAB35FC}"/>
          </ac:spMkLst>
        </pc:spChg>
        <pc:spChg chg="add del mod">
          <ac:chgData name="Galabo, Rosendy" userId="37e737c3-ab59-42e0-861e-78eb16f122a7" providerId="ADAL" clId="{655AFF79-BDD1-434E-ABA8-3BDB44075053}" dt="2023-11-14T17:50:34.779" v="1111"/>
          <ac:spMkLst>
            <pc:docMk/>
            <pc:sldMk cId="1956639075" sldId="283"/>
            <ac:spMk id="10" creationId="{C1F1522A-7794-839D-7559-FC4E65AC0BBE}"/>
          </ac:spMkLst>
        </pc:spChg>
        <pc:spChg chg="add del mod">
          <ac:chgData name="Galabo, Rosendy" userId="37e737c3-ab59-42e0-861e-78eb16f122a7" providerId="ADAL" clId="{655AFF79-BDD1-434E-ABA8-3BDB44075053}" dt="2023-11-14T17:50:34.779" v="1111"/>
          <ac:spMkLst>
            <pc:docMk/>
            <pc:sldMk cId="1956639075" sldId="283"/>
            <ac:spMk id="11" creationId="{44AB8F6C-2C53-0448-EFDF-1578D61B63EF}"/>
          </ac:spMkLst>
        </pc:spChg>
        <pc:spChg chg="add del mod">
          <ac:chgData name="Galabo, Rosendy" userId="37e737c3-ab59-42e0-861e-78eb16f122a7" providerId="ADAL" clId="{655AFF79-BDD1-434E-ABA8-3BDB44075053}" dt="2023-11-14T17:50:35.896" v="1113"/>
          <ac:spMkLst>
            <pc:docMk/>
            <pc:sldMk cId="1956639075" sldId="283"/>
            <ac:spMk id="12" creationId="{20B561D8-FFC5-6EEB-9A8F-F433EEBAAB4D}"/>
          </ac:spMkLst>
        </pc:spChg>
        <pc:spChg chg="add del mod">
          <ac:chgData name="Galabo, Rosendy" userId="37e737c3-ab59-42e0-861e-78eb16f122a7" providerId="ADAL" clId="{655AFF79-BDD1-434E-ABA8-3BDB44075053}" dt="2023-11-14T17:50:35.896" v="1113"/>
          <ac:spMkLst>
            <pc:docMk/>
            <pc:sldMk cId="1956639075" sldId="283"/>
            <ac:spMk id="13" creationId="{69B61395-0AE5-07A5-3823-95F9DD39E4D2}"/>
          </ac:spMkLst>
        </pc:spChg>
        <pc:spChg chg="add del mod">
          <ac:chgData name="Galabo, Rosendy" userId="37e737c3-ab59-42e0-861e-78eb16f122a7" providerId="ADAL" clId="{655AFF79-BDD1-434E-ABA8-3BDB44075053}" dt="2023-11-14T17:50:37.460" v="1116"/>
          <ac:spMkLst>
            <pc:docMk/>
            <pc:sldMk cId="1956639075" sldId="283"/>
            <ac:spMk id="15" creationId="{05CF3250-3E21-FDF3-08D4-214DB6EFFF27}"/>
          </ac:spMkLst>
        </pc:spChg>
        <pc:spChg chg="add del mod">
          <ac:chgData name="Galabo, Rosendy" userId="37e737c3-ab59-42e0-861e-78eb16f122a7" providerId="ADAL" clId="{655AFF79-BDD1-434E-ABA8-3BDB44075053}" dt="2023-11-14T17:50:37.460" v="1116"/>
          <ac:spMkLst>
            <pc:docMk/>
            <pc:sldMk cId="1956639075" sldId="283"/>
            <ac:spMk id="16" creationId="{B91C1D2B-8707-D591-550E-694D6A318588}"/>
          </ac:spMkLst>
        </pc:spChg>
        <pc:spChg chg="add mod">
          <ac:chgData name="Galabo, Rosendy" userId="37e737c3-ab59-42e0-861e-78eb16f122a7" providerId="ADAL" clId="{655AFF79-BDD1-434E-ABA8-3BDB44075053}" dt="2023-11-14T17:50:57.530" v="1131"/>
          <ac:spMkLst>
            <pc:docMk/>
            <pc:sldMk cId="1956639075" sldId="283"/>
            <ac:spMk id="17" creationId="{82F34D2B-288D-469E-E2AB-35F4F4CB699F}"/>
          </ac:spMkLst>
        </pc:spChg>
        <pc:spChg chg="add mod">
          <ac:chgData name="Galabo, Rosendy" userId="37e737c3-ab59-42e0-861e-78eb16f122a7" providerId="ADAL" clId="{655AFF79-BDD1-434E-ABA8-3BDB44075053}" dt="2023-11-14T17:50:57.530" v="1131"/>
          <ac:spMkLst>
            <pc:docMk/>
            <pc:sldMk cId="1956639075" sldId="283"/>
            <ac:spMk id="18" creationId="{C14052E6-ADFF-C0CE-BAAB-45AFC9030D6E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1956639075" sldId="283"/>
            <ac:spMk id="19" creationId="{5276A5D1-F526-A33F-44C9-A2A8CDB79030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1956639075" sldId="283"/>
            <ac:picMk id="14" creationId="{9437EC05-634F-508B-73BC-E925215132DC}"/>
          </ac:picMkLst>
        </pc:picChg>
      </pc:sldChg>
      <pc:sldMasterChg chg="modSp modSldLayout">
        <pc:chgData name="Galabo, Rosendy" userId="37e737c3-ab59-42e0-861e-78eb16f122a7" providerId="ADAL" clId="{655AFF79-BDD1-434E-ABA8-3BDB44075053}" dt="2023-11-14T17:39:01.528" v="930"/>
        <pc:sldMasterMkLst>
          <pc:docMk/>
          <pc:sldMasterMk cId="1367590394" sldId="2147483648"/>
        </pc:sldMasterMkLst>
        <pc:spChg chg="mod">
          <ac:chgData name="Galabo, Rosendy" userId="37e737c3-ab59-42e0-861e-78eb16f122a7" providerId="ADAL" clId="{655AFF79-BDD1-434E-ABA8-3BDB44075053}" dt="2023-11-14T17:39:01.528" v="930"/>
          <ac:spMkLst>
            <pc:docMk/>
            <pc:sldMasterMk cId="1367590394" sldId="2147483648"/>
            <ac:spMk id="2" creationId="{7AED2D61-E445-20A0-1D13-4139DBB9B514}"/>
          </ac:spMkLst>
        </pc:spChg>
        <pc:spChg chg="mod">
          <ac:chgData name="Galabo, Rosendy" userId="37e737c3-ab59-42e0-861e-78eb16f122a7" providerId="ADAL" clId="{655AFF79-BDD1-434E-ABA8-3BDB44075053}" dt="2023-11-14T17:39:01.528" v="930"/>
          <ac:spMkLst>
            <pc:docMk/>
            <pc:sldMasterMk cId="1367590394" sldId="2147483648"/>
            <ac:spMk id="3" creationId="{6BB015C1-61AE-E1E3-DC87-BC1BB4210217}"/>
          </ac:spMkLst>
        </pc:spChg>
        <pc:spChg chg="mod">
          <ac:chgData name="Galabo, Rosendy" userId="37e737c3-ab59-42e0-861e-78eb16f122a7" providerId="ADAL" clId="{655AFF79-BDD1-434E-ABA8-3BDB44075053}" dt="2023-11-14T17:39:01.528" v="930"/>
          <ac:spMkLst>
            <pc:docMk/>
            <pc:sldMasterMk cId="1367590394" sldId="2147483648"/>
            <ac:spMk id="4" creationId="{E055147A-1292-F606-9B70-8A76C278DD1E}"/>
          </ac:spMkLst>
        </pc:spChg>
        <pc:spChg chg="mod">
          <ac:chgData name="Galabo, Rosendy" userId="37e737c3-ab59-42e0-861e-78eb16f122a7" providerId="ADAL" clId="{655AFF79-BDD1-434E-ABA8-3BDB44075053}" dt="2023-11-14T17:39:01.528" v="930"/>
          <ac:spMkLst>
            <pc:docMk/>
            <pc:sldMasterMk cId="1367590394" sldId="2147483648"/>
            <ac:spMk id="5" creationId="{46F23F0D-9BF8-449A-63D9-FFC03799CFFB}"/>
          </ac:spMkLst>
        </pc:spChg>
        <pc:spChg chg="mod">
          <ac:chgData name="Galabo, Rosendy" userId="37e737c3-ab59-42e0-861e-78eb16f122a7" providerId="ADAL" clId="{655AFF79-BDD1-434E-ABA8-3BDB44075053}" dt="2023-11-14T17:39:01.528" v="930"/>
          <ac:spMkLst>
            <pc:docMk/>
            <pc:sldMasterMk cId="1367590394" sldId="2147483648"/>
            <ac:spMk id="6" creationId="{720F6CC5-E77B-BB81-357A-289A0A50FC48}"/>
          </ac:spMkLst>
        </pc:sp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3275461824" sldId="2147483649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3275461824" sldId="2147483649"/>
              <ac:spMk id="2" creationId="{01BDE501-A453-6196-48C4-6AE0779521B8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3275461824" sldId="2147483649"/>
              <ac:spMk id="3" creationId="{CC4E9FFC-E7E6-1DBD-98AA-8D421CAF7355}"/>
            </ac:spMkLst>
          </pc:spChg>
        </pc:sldLayout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2632344778" sldId="2147483651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2632344778" sldId="2147483651"/>
              <ac:spMk id="2" creationId="{D73FBBA9-AB61-9067-C144-A214E9F02A40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2632344778" sldId="2147483651"/>
              <ac:spMk id="3" creationId="{BE492BD2-1C35-8878-6189-5FECB504B29B}"/>
            </ac:spMkLst>
          </pc:spChg>
        </pc:sldLayout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1831077133" sldId="2147483652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831077133" sldId="2147483652"/>
              <ac:spMk id="3" creationId="{348AE092-C631-F06B-6CE4-3859E1EE5593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831077133" sldId="2147483652"/>
              <ac:spMk id="4" creationId="{1A947D41-62FB-7074-71BC-8AEAD750690A}"/>
            </ac:spMkLst>
          </pc:spChg>
        </pc:sldLayout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780389995" sldId="2147483653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780389995" sldId="2147483653"/>
              <ac:spMk id="2" creationId="{6EE086F2-A884-C489-06F4-FD8C5D404524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780389995" sldId="2147483653"/>
              <ac:spMk id="3" creationId="{B38DC200-7B82-FF54-4CF3-C85C177EF405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780389995" sldId="2147483653"/>
              <ac:spMk id="4" creationId="{76DB0331-3210-0286-96F4-B4830BE532F1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780389995" sldId="2147483653"/>
              <ac:spMk id="5" creationId="{249B22FC-3764-B9FD-2EB3-5DA1CCD885A9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780389995" sldId="2147483653"/>
              <ac:spMk id="6" creationId="{1D19D3BE-B123-7CE7-EABD-8B970E459098}"/>
            </ac:spMkLst>
          </pc:spChg>
        </pc:sldLayout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1338530582" sldId="2147483656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338530582" sldId="2147483656"/>
              <ac:spMk id="2" creationId="{395781A0-78C7-A7A2-76C1-6EAE8F3D975B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338530582" sldId="2147483656"/>
              <ac:spMk id="3" creationId="{3026D162-E833-E18D-7CC8-5DFA4479AA88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338530582" sldId="2147483656"/>
              <ac:spMk id="4" creationId="{870CE1ED-F3F3-CF71-09DE-94C69B603857}"/>
            </ac:spMkLst>
          </pc:spChg>
        </pc:sldLayout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1924227172" sldId="2147483657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924227172" sldId="2147483657"/>
              <ac:spMk id="2" creationId="{5AF58A4B-57C3-23DA-BB76-062D5EFC4366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924227172" sldId="2147483657"/>
              <ac:spMk id="3" creationId="{ABE0AC20-B3FD-253C-CA1C-DB4B5506CE3D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924227172" sldId="2147483657"/>
              <ac:spMk id="4" creationId="{E7C570AA-E558-F653-2B13-239AE90D169C}"/>
            </ac:spMkLst>
          </pc:spChg>
        </pc:sldLayout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1367921516" sldId="2147483659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367921516" sldId="2147483659"/>
              <ac:spMk id="2" creationId="{EAE2F32F-2D53-88AE-721A-776A5D44D2CE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367921516" sldId="2147483659"/>
              <ac:spMk id="3" creationId="{7FF41FC6-6E2C-749E-54E1-C81E3547CF4A}"/>
            </ac:spMkLst>
          </pc:spChg>
        </pc:sldLayoutChg>
      </pc:sldMasterChg>
    </pc:docChg>
  </pc:docChgLst>
  <pc:docChgLst>
    <pc:chgData name="Galabo, Rosendy" userId="37e737c3-ab59-42e0-861e-78eb16f122a7" providerId="ADAL" clId="{CAE96C4B-4D19-F54F-BCC4-B5B2E0F90CC9}"/>
    <pc:docChg chg="delSld">
      <pc:chgData name="Galabo, Rosendy" userId="37e737c3-ab59-42e0-861e-78eb16f122a7" providerId="ADAL" clId="{CAE96C4B-4D19-F54F-BCC4-B5B2E0F90CC9}" dt="2024-06-28T16:06:44.579" v="15" actId="2696"/>
      <pc:docMkLst>
        <pc:docMk/>
      </pc:docMkLst>
      <pc:sldChg chg="del">
        <pc:chgData name="Galabo, Rosendy" userId="37e737c3-ab59-42e0-861e-78eb16f122a7" providerId="ADAL" clId="{CAE96C4B-4D19-F54F-BCC4-B5B2E0F90CC9}" dt="2024-06-28T16:06:44.449" v="0" actId="2696"/>
        <pc:sldMkLst>
          <pc:docMk/>
          <pc:sldMk cId="219618485" sldId="258"/>
        </pc:sldMkLst>
      </pc:sldChg>
      <pc:sldChg chg="del">
        <pc:chgData name="Galabo, Rosendy" userId="37e737c3-ab59-42e0-861e-78eb16f122a7" providerId="ADAL" clId="{CAE96C4B-4D19-F54F-BCC4-B5B2E0F90CC9}" dt="2024-06-28T16:06:44.483" v="10" actId="2696"/>
        <pc:sldMkLst>
          <pc:docMk/>
          <pc:sldMk cId="3100692049" sldId="266"/>
        </pc:sldMkLst>
      </pc:sldChg>
      <pc:sldChg chg="del">
        <pc:chgData name="Galabo, Rosendy" userId="37e737c3-ab59-42e0-861e-78eb16f122a7" providerId="ADAL" clId="{CAE96C4B-4D19-F54F-BCC4-B5B2E0F90CC9}" dt="2024-06-28T16:06:44.471" v="6" actId="2696"/>
        <pc:sldMkLst>
          <pc:docMk/>
          <pc:sldMk cId="504994001" sldId="267"/>
        </pc:sldMkLst>
      </pc:sldChg>
      <pc:sldChg chg="del">
        <pc:chgData name="Galabo, Rosendy" userId="37e737c3-ab59-42e0-861e-78eb16f122a7" providerId="ADAL" clId="{CAE96C4B-4D19-F54F-BCC4-B5B2E0F90CC9}" dt="2024-06-28T16:06:44.464" v="4" actId="2696"/>
        <pc:sldMkLst>
          <pc:docMk/>
          <pc:sldMk cId="1604342050" sldId="268"/>
        </pc:sldMkLst>
      </pc:sldChg>
      <pc:sldChg chg="del">
        <pc:chgData name="Galabo, Rosendy" userId="37e737c3-ab59-42e0-861e-78eb16f122a7" providerId="ADAL" clId="{CAE96C4B-4D19-F54F-BCC4-B5B2E0F90CC9}" dt="2024-06-28T16:06:44.539" v="14" actId="2696"/>
        <pc:sldMkLst>
          <pc:docMk/>
          <pc:sldMk cId="4096202638" sldId="269"/>
        </pc:sldMkLst>
      </pc:sldChg>
      <pc:sldChg chg="del">
        <pc:chgData name="Galabo, Rosendy" userId="37e737c3-ab59-42e0-861e-78eb16f122a7" providerId="ADAL" clId="{CAE96C4B-4D19-F54F-BCC4-B5B2E0F90CC9}" dt="2024-06-28T16:06:44.480" v="9" actId="2696"/>
        <pc:sldMkLst>
          <pc:docMk/>
          <pc:sldMk cId="3835929098" sldId="270"/>
        </pc:sldMkLst>
      </pc:sldChg>
      <pc:sldChg chg="del">
        <pc:chgData name="Galabo, Rosendy" userId="37e737c3-ab59-42e0-861e-78eb16f122a7" providerId="ADAL" clId="{CAE96C4B-4D19-F54F-BCC4-B5B2E0F90CC9}" dt="2024-06-28T16:06:44.490" v="12" actId="2696"/>
        <pc:sldMkLst>
          <pc:docMk/>
          <pc:sldMk cId="1219531648" sldId="271"/>
        </pc:sldMkLst>
      </pc:sldChg>
      <pc:sldChg chg="del">
        <pc:chgData name="Galabo, Rosendy" userId="37e737c3-ab59-42e0-861e-78eb16f122a7" providerId="ADAL" clId="{CAE96C4B-4D19-F54F-BCC4-B5B2E0F90CC9}" dt="2024-06-28T16:06:44.457" v="2" actId="2696"/>
        <pc:sldMkLst>
          <pc:docMk/>
          <pc:sldMk cId="218021787" sldId="272"/>
        </pc:sldMkLst>
      </pc:sldChg>
      <pc:sldChg chg="del">
        <pc:chgData name="Galabo, Rosendy" userId="37e737c3-ab59-42e0-861e-78eb16f122a7" providerId="ADAL" clId="{CAE96C4B-4D19-F54F-BCC4-B5B2E0F90CC9}" dt="2024-06-28T16:06:44.460" v="3" actId="2696"/>
        <pc:sldMkLst>
          <pc:docMk/>
          <pc:sldMk cId="3093193196" sldId="274"/>
        </pc:sldMkLst>
      </pc:sldChg>
      <pc:sldChg chg="del">
        <pc:chgData name="Galabo, Rosendy" userId="37e737c3-ab59-42e0-861e-78eb16f122a7" providerId="ADAL" clId="{CAE96C4B-4D19-F54F-BCC4-B5B2E0F90CC9}" dt="2024-06-28T16:06:44.487" v="11" actId="2696"/>
        <pc:sldMkLst>
          <pc:docMk/>
          <pc:sldMk cId="4203395412" sldId="275"/>
        </pc:sldMkLst>
      </pc:sldChg>
      <pc:sldChg chg="del">
        <pc:chgData name="Galabo, Rosendy" userId="37e737c3-ab59-42e0-861e-78eb16f122a7" providerId="ADAL" clId="{CAE96C4B-4D19-F54F-BCC4-B5B2E0F90CC9}" dt="2024-06-28T16:06:44.477" v="8" actId="2696"/>
        <pc:sldMkLst>
          <pc:docMk/>
          <pc:sldMk cId="3360438957" sldId="276"/>
        </pc:sldMkLst>
      </pc:sldChg>
      <pc:sldChg chg="del">
        <pc:chgData name="Galabo, Rosendy" userId="37e737c3-ab59-42e0-861e-78eb16f122a7" providerId="ADAL" clId="{CAE96C4B-4D19-F54F-BCC4-B5B2E0F90CC9}" dt="2024-06-28T16:06:44.467" v="5" actId="2696"/>
        <pc:sldMkLst>
          <pc:docMk/>
          <pc:sldMk cId="1053696418" sldId="278"/>
        </pc:sldMkLst>
      </pc:sldChg>
      <pc:sldChg chg="del">
        <pc:chgData name="Galabo, Rosendy" userId="37e737c3-ab59-42e0-861e-78eb16f122a7" providerId="ADAL" clId="{CAE96C4B-4D19-F54F-BCC4-B5B2E0F90CC9}" dt="2024-06-28T16:06:44.579" v="15" actId="2696"/>
        <pc:sldMkLst>
          <pc:docMk/>
          <pc:sldMk cId="3601957817" sldId="279"/>
        </pc:sldMkLst>
      </pc:sldChg>
      <pc:sldChg chg="del">
        <pc:chgData name="Galabo, Rosendy" userId="37e737c3-ab59-42e0-861e-78eb16f122a7" providerId="ADAL" clId="{CAE96C4B-4D19-F54F-BCC4-B5B2E0F90CC9}" dt="2024-06-28T16:06:44.453" v="1" actId="2696"/>
        <pc:sldMkLst>
          <pc:docMk/>
          <pc:sldMk cId="2646642570" sldId="280"/>
        </pc:sldMkLst>
      </pc:sldChg>
      <pc:sldChg chg="del">
        <pc:chgData name="Galabo, Rosendy" userId="37e737c3-ab59-42e0-861e-78eb16f122a7" providerId="ADAL" clId="{CAE96C4B-4D19-F54F-BCC4-B5B2E0F90CC9}" dt="2024-06-28T16:06:44.474" v="7" actId="2696"/>
        <pc:sldMkLst>
          <pc:docMk/>
          <pc:sldMk cId="239333440" sldId="281"/>
        </pc:sldMkLst>
      </pc:sldChg>
      <pc:sldChg chg="del">
        <pc:chgData name="Galabo, Rosendy" userId="37e737c3-ab59-42e0-861e-78eb16f122a7" providerId="ADAL" clId="{CAE96C4B-4D19-F54F-BCC4-B5B2E0F90CC9}" dt="2024-06-28T16:06:44.536" v="13" actId="2696"/>
        <pc:sldMkLst>
          <pc:docMk/>
          <pc:sldMk cId="1956639075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66E1C-E3C4-754C-BADB-BBC9907FE55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74F6B-6AD1-3940-9E83-77CB8764A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9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E538-98D9-F045-8E3F-30673C8FD3B3}" type="datetime1">
              <a:rPr lang="en-GB" smtClean="0"/>
              <a:t>28/06/2024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1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64B-60A2-464F-93F5-A9A2893D6DA3}" type="datetime1">
              <a:rPr lang="en-GB" smtClean="0"/>
              <a:t>28/06/2024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9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3BB4-ADE9-9149-BB49-C97462E9DA60}" type="datetime1">
              <a:rPr lang="en-GB" smtClean="0"/>
              <a:t>28/06/2024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5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46A6-FDC9-4346-9821-85E10F96B209}" type="datetime1">
              <a:rPr lang="en-GB" smtClean="0"/>
              <a:t>28/06/2024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7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E51E-8CD3-4144-ABF7-B85039DC40A6}" type="datetime1">
              <a:rPr lang="en-GB" smtClean="0"/>
              <a:t>28/06/2024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4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9ABC-EFF1-6644-89B4-6AAB7AB2C385}" type="datetime1">
              <a:rPr lang="en-GB" smtClean="0"/>
              <a:t>28/06/2024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0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B155-09BE-0947-B13C-30DD56F167A7}" type="datetime1">
              <a:rPr lang="en-GB" smtClean="0"/>
              <a:t>28/06/2024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8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304-E192-624F-8F50-1B7E3CD1D98A}" type="datetime1">
              <a:rPr lang="en-GB" smtClean="0"/>
              <a:t>28/06/2024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9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272C-5FA1-D145-8677-22E576134901}" type="datetime1">
              <a:rPr lang="en-GB" smtClean="0"/>
              <a:t>28/06/2024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3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FD20-51D8-6645-8DDA-0B655BA89BF5}" type="datetime1">
              <a:rPr lang="en-GB" smtClean="0"/>
              <a:t>28/06/2024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AD69-5641-5E4A-857C-B3E4C2AB757A}" type="datetime1">
              <a:rPr lang="en-GB" smtClean="0"/>
              <a:t>28/06/2024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2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81E4-0C20-FC44-A250-34A6A3AD1F3B}" type="datetime1">
              <a:rPr lang="en-GB" smtClean="0"/>
              <a:t>28/06/2024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3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ACB81-7811-DACD-F255-2FB51AA40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34319" y="254965"/>
            <a:ext cx="3166568" cy="669429"/>
          </a:xfrm>
        </p:spPr>
        <p:txBody>
          <a:bodyPr>
            <a:normAutofit fontScale="85000" lnSpcReduction="10000"/>
          </a:bodyPr>
          <a:lstStyle/>
          <a:p>
            <a:r>
              <a:rPr lang="en-US" err="1"/>
              <a:t>Pra</a:t>
            </a:r>
            <a:r>
              <a:rPr lang="en-US"/>
              <a:t> que serve?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1480C-9C9F-F7A1-0E92-9B5B69955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34320" y="924394"/>
            <a:ext cx="3410982" cy="1561191"/>
          </a:xfrm>
        </p:spPr>
        <p:txBody>
          <a:bodyPr vert="horz" lIns="74295" tIns="37148" rIns="74295" bIns="37148" rtlCol="0" anchor="t">
            <a:noAutofit/>
          </a:bodyPr>
          <a:lstStyle/>
          <a:p>
            <a:r>
              <a:rPr lang="en-US" sz="2000">
                <a:cs typeface="Calibri"/>
              </a:rPr>
              <a:t>Essa </a:t>
            </a:r>
            <a:r>
              <a:rPr lang="en-US" sz="2000" err="1">
                <a:cs typeface="Calibri"/>
              </a:rPr>
              <a:t>tela</a:t>
            </a:r>
            <a:r>
              <a:rPr lang="en-US" sz="2000">
                <a:cs typeface="Calibri"/>
              </a:rPr>
              <a:t> serve </a:t>
            </a:r>
            <a:r>
              <a:rPr lang="en-US" sz="2000" err="1">
                <a:cs typeface="Calibri"/>
              </a:rPr>
              <a:t>pra</a:t>
            </a:r>
            <a:r>
              <a:rPr lang="en-US" sz="2000">
                <a:cs typeface="Calibri"/>
              </a:rPr>
              <a:t> </a:t>
            </a:r>
            <a:r>
              <a:rPr lang="en-US" sz="2000" err="1">
                <a:cs typeface="Calibri"/>
              </a:rPr>
              <a:t>fazer</a:t>
            </a:r>
            <a:r>
              <a:rPr lang="en-US" sz="2000">
                <a:cs typeface="Calibri"/>
              </a:rPr>
              <a:t> o </a:t>
            </a:r>
            <a:r>
              <a:rPr lang="en-US" sz="2000" err="1">
                <a:cs typeface="Calibri"/>
              </a:rPr>
              <a:t>cadastro</a:t>
            </a:r>
            <a:r>
              <a:rPr lang="en-US" sz="2000">
                <a:cs typeface="Calibri"/>
              </a:rPr>
              <a:t> de um novo </a:t>
            </a:r>
            <a:r>
              <a:rPr lang="pt-BR" sz="2000">
                <a:cs typeface="Calibri"/>
              </a:rPr>
              <a:t>apoiador</a:t>
            </a:r>
            <a:r>
              <a:rPr lang="en-US" sz="2000">
                <a:cs typeface="Calibri"/>
              </a:rPr>
              <a:t> </a:t>
            </a:r>
            <a:r>
              <a:rPr lang="en-US" sz="2000" err="1">
                <a:cs typeface="Calibri"/>
              </a:rPr>
              <a:t>na</a:t>
            </a:r>
            <a:r>
              <a:rPr lang="en-US" sz="2000">
                <a:cs typeface="Calibri"/>
              </a:rPr>
              <a:t> </a:t>
            </a:r>
            <a:r>
              <a:rPr lang="en-US" sz="2000" err="1">
                <a:cs typeface="Calibri" panose="020F0502020204030204"/>
              </a:rPr>
              <a:t>plataforma</a:t>
            </a:r>
            <a:endParaRPr lang="en-US" sz="2000">
              <a:ea typeface="Calibri"/>
              <a:cs typeface="Calibri" panose="020F0502020204030204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37C905-C051-9CCF-FEC1-3C6A85CAE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4028" y="293661"/>
            <a:ext cx="3166568" cy="669429"/>
          </a:xfrm>
        </p:spPr>
        <p:txBody>
          <a:bodyPr>
            <a:normAutofit fontScale="85000" lnSpcReduction="10000"/>
          </a:bodyPr>
          <a:lstStyle/>
          <a:p>
            <a:r>
              <a:rPr lang="en-US">
                <a:ea typeface="+mn-lt"/>
                <a:cs typeface="+mn-lt"/>
              </a:rPr>
              <a:t>Como as </a:t>
            </a:r>
            <a:r>
              <a:rPr lang="en-US" err="1">
                <a:ea typeface="+mn-lt"/>
                <a:cs typeface="+mn-lt"/>
              </a:rPr>
              <a:t>informações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são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apresentadas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na</a:t>
            </a:r>
            <a:r>
              <a:rPr lang="en-US">
                <a:ea typeface="+mn-lt"/>
                <a:cs typeface="+mn-lt"/>
              </a:rPr>
              <a:t> tela?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68989-7D87-4E25-F03D-1B33DB90E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4027" y="963090"/>
            <a:ext cx="3166569" cy="1794082"/>
          </a:xfrm>
        </p:spPr>
        <p:txBody>
          <a:bodyPr vert="horz" lIns="74295" tIns="37148" rIns="74295" bIns="37148" rtlCol="0" anchor="t">
            <a:noAutofit/>
          </a:bodyPr>
          <a:lstStyle/>
          <a:p>
            <a:r>
              <a:rPr lang="en-US" sz="2000">
                <a:cs typeface="Calibri"/>
              </a:rPr>
              <a:t>O </a:t>
            </a:r>
            <a:r>
              <a:rPr lang="en-US" sz="2000" err="1">
                <a:cs typeface="Calibri"/>
              </a:rPr>
              <a:t>formulário</a:t>
            </a:r>
            <a:r>
              <a:rPr lang="en-US" sz="2000">
                <a:cs typeface="Calibri"/>
              </a:rPr>
              <a:t> </a:t>
            </a:r>
            <a:r>
              <a:rPr lang="en-US" sz="2000" err="1">
                <a:cs typeface="Calibri"/>
              </a:rPr>
              <a:t>preenchido</a:t>
            </a:r>
            <a:r>
              <a:rPr lang="en-US" sz="2000">
                <a:cs typeface="Calibri"/>
              </a:rPr>
              <a:t> com </a:t>
            </a:r>
            <a:r>
              <a:rPr lang="en-US" sz="2000" err="1">
                <a:cs typeface="Calibri"/>
              </a:rPr>
              <a:t>os</a:t>
            </a:r>
            <a:r>
              <a:rPr lang="en-US" sz="2000">
                <a:cs typeface="Calibri"/>
              </a:rPr>
              <a:t> dados do </a:t>
            </a:r>
            <a:r>
              <a:rPr lang="en-US" sz="2000" err="1">
                <a:cs typeface="Calibri"/>
              </a:rPr>
              <a:t>apoiador</a:t>
            </a:r>
            <a:r>
              <a:rPr lang="en-US" sz="2000">
                <a:cs typeface="Calibri"/>
              </a:rPr>
              <a:t> é </a:t>
            </a:r>
            <a:r>
              <a:rPr lang="en-US" sz="2000" err="1">
                <a:cs typeface="Calibri"/>
              </a:rPr>
              <a:t>enviado</a:t>
            </a:r>
            <a:r>
              <a:rPr lang="en-US" sz="2000">
                <a:cs typeface="Calibri"/>
              </a:rPr>
              <a:t> para o </a:t>
            </a:r>
            <a:r>
              <a:rPr lang="en-US" sz="2000" err="1">
                <a:cs typeface="Calibri"/>
              </a:rPr>
              <a:t>sistema</a:t>
            </a:r>
            <a:r>
              <a:rPr lang="en-US" sz="2000">
                <a:cs typeface="Calibri"/>
              </a:rPr>
              <a:t> </a:t>
            </a:r>
            <a:r>
              <a:rPr lang="en-US" sz="2000" err="1">
                <a:cs typeface="Calibri"/>
              </a:rPr>
              <a:t>onde</a:t>
            </a:r>
            <a:r>
              <a:rPr lang="en-US" sz="2000">
                <a:cs typeface="Calibri"/>
              </a:rPr>
              <a:t> é </a:t>
            </a:r>
            <a:r>
              <a:rPr lang="en-US" sz="2000" err="1">
                <a:cs typeface="Calibri"/>
              </a:rPr>
              <a:t>gerado</a:t>
            </a:r>
            <a:r>
              <a:rPr lang="en-US" sz="2000">
                <a:cs typeface="Calibri"/>
              </a:rPr>
              <a:t> </a:t>
            </a:r>
            <a:r>
              <a:rPr lang="en-US" sz="2000" err="1">
                <a:cs typeface="Calibri"/>
              </a:rPr>
              <a:t>uma</a:t>
            </a:r>
            <a:r>
              <a:rPr lang="en-US" sz="2000">
                <a:cs typeface="Calibri"/>
              </a:rPr>
              <a:t> </a:t>
            </a:r>
            <a:r>
              <a:rPr lang="en-US" sz="2000" err="1">
                <a:cs typeface="Calibri"/>
              </a:rPr>
              <a:t>conta</a:t>
            </a:r>
            <a:r>
              <a:rPr lang="en-US" sz="2000">
                <a:cs typeface="Calibri"/>
              </a:rPr>
              <a:t> para </a:t>
            </a:r>
            <a:r>
              <a:rPr lang="en-US" sz="2000" err="1">
                <a:cs typeface="Calibri"/>
              </a:rPr>
              <a:t>acessar</a:t>
            </a:r>
            <a:r>
              <a:rPr lang="en-US" sz="2000">
                <a:cs typeface="Calibri"/>
              </a:rPr>
              <a:t> a </a:t>
            </a:r>
            <a:r>
              <a:rPr lang="en-US" sz="2000" err="1">
                <a:cs typeface="Calibri"/>
              </a:rPr>
              <a:t>plataforma</a:t>
            </a:r>
            <a:r>
              <a:rPr lang="en-US" sz="2000">
                <a:cs typeface="Calibri"/>
              </a:rPr>
              <a:t>.</a:t>
            </a:r>
            <a:endParaRPr lang="en-US" sz="2000">
              <a:ea typeface="Calibri"/>
              <a:cs typeface="Calibri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437EC05-634F-508B-73BC-E925215132D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47374" y="924394"/>
            <a:ext cx="2603647" cy="519291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A5776A-FDF4-77EB-5A73-CC35BAC0605E}"/>
              </a:ext>
            </a:extLst>
          </p:cNvPr>
          <p:cNvSpPr/>
          <p:nvPr/>
        </p:nvSpPr>
        <p:spPr>
          <a:xfrm>
            <a:off x="3134320" y="2757173"/>
            <a:ext cx="6367620" cy="384586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t-B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você pudesse mudar qualquer informação desse protótipo para que sua instituição pudesse tirar vantagem da plataforma, o que você faria? </a:t>
            </a:r>
            <a:r>
              <a:rPr lang="en-GB" sz="1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Mostre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você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mudaria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809589-664A-8A4A-74CD-A9AA387B424B}"/>
              </a:ext>
            </a:extLst>
          </p:cNvPr>
          <p:cNvSpPr txBox="1"/>
          <p:nvPr/>
        </p:nvSpPr>
        <p:spPr>
          <a:xfrm>
            <a:off x="3150300" y="2752698"/>
            <a:ext cx="6351639" cy="1029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t-B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você pudesse mudar qualquer informação desse protótipo para que sua instituição pudesse tirar vantagem da plataforma, o que você faria? </a:t>
            </a:r>
            <a:r>
              <a:rPr lang="en-GB" sz="1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Mostre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você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mudaria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E0F5010-DA13-3C85-9F46-AD1BF5CAD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 descr="A sign with a person and dollar symbol&#10;&#10;Description automatically generated">
            <a:extLst>
              <a:ext uri="{FF2B5EF4-FFF2-40B4-BE49-F238E27FC236}">
                <a16:creationId xmlns:a16="http://schemas.microsoft.com/office/drawing/2014/main" id="{208F1240-9C48-EE12-F78D-A77561D6F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3658" y="6288119"/>
            <a:ext cx="1015599" cy="349112"/>
          </a:xfrm>
          <a:prstGeom prst="rect">
            <a:avLst/>
          </a:prstGeom>
        </p:spPr>
      </p:pic>
      <p:pic>
        <p:nvPicPr>
          <p:cNvPr id="8" name="Picture 7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D51D83BB-6712-6E26-AE41-1F122D96FD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74606"/>
            <a:ext cx="1819011" cy="38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5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3c4a220e-a9d8-4f91-9ede-f1b95f26b1e6" xsi:nil="true"/>
    <SharedWithUsers xmlns="005ee045-3ac7-4b80-8677-7187da6dfc6f">
      <UserInfo>
        <DisplayName/>
        <AccountId xsi:nil="true"/>
        <AccountType/>
      </UserInfo>
    </SharedWithUsers>
    <lcf76f155ced4ddcb4097134ff3c332f xmlns="3c4a220e-a9d8-4f91-9ede-f1b95f26b1e6">
      <Terms xmlns="http://schemas.microsoft.com/office/infopath/2007/PartnerControls"/>
    </lcf76f155ced4ddcb4097134ff3c332f>
    <TaxCatchAll xmlns="005ee045-3ac7-4b80-8677-7187da6dfc6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B4FB9838D2BD4A9842950818D1F157" ma:contentTypeVersion="15" ma:contentTypeDescription="Create a new document." ma:contentTypeScope="" ma:versionID="2c791234c3f3e2f4b4b7a982f98b2057">
  <xsd:schema xmlns:xsd="http://www.w3.org/2001/XMLSchema" xmlns:xs="http://www.w3.org/2001/XMLSchema" xmlns:p="http://schemas.microsoft.com/office/2006/metadata/properties" xmlns:ns2="3c4a220e-a9d8-4f91-9ede-f1b95f26b1e6" xmlns:ns3="005ee045-3ac7-4b80-8677-7187da6dfc6f" targetNamespace="http://schemas.microsoft.com/office/2006/metadata/properties" ma:root="true" ma:fieldsID="4049a42b69772cecedfdf94a8807f4e4" ns2:_="" ns3:_="">
    <xsd:import namespace="3c4a220e-a9d8-4f91-9ede-f1b95f26b1e6"/>
    <xsd:import namespace="005ee045-3ac7-4b80-8677-7187da6dfc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4a220e-a9d8-4f91-9ede-f1b95f26b1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bb35676-0bdf-4ed4-88f9-e2f8379240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ee045-3ac7-4b80-8677-7187da6dfc6f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642a495c-a075-471d-a427-51cb8679fef6}" ma:internalName="TaxCatchAll" ma:showField="CatchAllData" ma:web="005ee045-3ac7-4b80-8677-7187da6dfc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549C3E-C8E0-4AD7-8E0D-74070FEAA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F273E0-6172-4F35-B09F-1232CCABB905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005ee045-3ac7-4b80-8677-7187da6dfc6f"/>
    <ds:schemaRef ds:uri="http://schemas.microsoft.com/office/2006/metadata/properties"/>
    <ds:schemaRef ds:uri="http://purl.org/dc/terms/"/>
    <ds:schemaRef ds:uri="http://schemas.openxmlformats.org/package/2006/metadata/core-properties"/>
    <ds:schemaRef ds:uri="3c4a220e-a9d8-4f91-9ede-f1b95f26b1e6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B2A4AB2-0A76-45FD-92FE-FF1370695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4a220e-a9d8-4f91-9ede-f1b95f26b1e6"/>
    <ds:schemaRef ds:uri="005ee045-3ac7-4b80-8677-7187da6dfc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109</Words>
  <Application>Microsoft Macintosh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Galabo, Rosendy</dc:creator>
  <cp:lastModifiedBy>Galabo, Rosendy</cp:lastModifiedBy>
  <cp:revision>1</cp:revision>
  <dcterms:created xsi:type="dcterms:W3CDTF">2023-11-13T15:41:06Z</dcterms:created>
  <dcterms:modified xsi:type="dcterms:W3CDTF">2024-06-28T16:11:02Z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0x010100DCB4FB9838D2BD4A9842950818D1F157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_activity">
    <vt:lpwstr>{"FileActivityType":"9","FileActivityTimeStamp":"2023-11-13T18:41:14.417Z","FileActivityUsersOnPage":[{"DisplayName":"Galabo, Rosendy","Id":"fernanrj@lancaster.ac.uk"}],"FileActivityNavigationId":null}</vt:lpwstr>
  </property>
  <property fmtid="{D5CDD505-2E9C-101B-9397-08002B2CF9AE}" pid="9" name="TriggerFlowInfo">
    <vt:lpwstr/>
  </property>
</Properties>
</file>